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83" r:id="rId12"/>
    <p:sldId id="266" r:id="rId13"/>
    <p:sldId id="267" r:id="rId14"/>
    <p:sldId id="269" r:id="rId15"/>
    <p:sldId id="270" r:id="rId16"/>
    <p:sldId id="271" r:id="rId17"/>
    <p:sldId id="272" r:id="rId18"/>
    <p:sldId id="286" r:id="rId19"/>
    <p:sldId id="276" r:id="rId20"/>
    <p:sldId id="275" r:id="rId21"/>
    <p:sldId id="277" r:id="rId22"/>
    <p:sldId id="274" r:id="rId23"/>
    <p:sldId id="285" r:id="rId24"/>
    <p:sldId id="278" r:id="rId25"/>
    <p:sldId id="279" r:id="rId26"/>
    <p:sldId id="280" r:id="rId27"/>
    <p:sldId id="281" r:id="rId28"/>
  </p:sldIdLst>
  <p:sldSz cx="9144000" cy="5143500" type="screen16x9"/>
  <p:notesSz cx="6858000" cy="9144000"/>
  <p:embeddedFontLst>
    <p:embeddedFont>
      <p:font typeface="Barlow" panose="00000500000000000000" pitchFamily="2" charset="0"/>
      <p:regular r:id="rId30"/>
      <p:bold r:id="rId31"/>
      <p:italic r:id="rId32"/>
      <p:boldItalic r:id="rId33"/>
    </p:embeddedFont>
    <p:embeddedFont>
      <p:font typeface="Barlow Light" panose="00000400000000000000" pitchFamily="2" charset="0"/>
      <p:regular r:id="rId34"/>
      <p:italic r:id="rId35"/>
    </p:embeddedFont>
    <p:embeddedFont>
      <p:font typeface="Barlow Medium" panose="00000600000000000000" pitchFamily="2" charset="0"/>
      <p:regular r:id="rId36"/>
      <p:bold r:id="rId37"/>
      <p:italic r:id="rId38"/>
      <p:boldItalic r:id="rId39"/>
    </p:embeddedFont>
    <p:embeddedFont>
      <p:font typeface="Bebas Neue" panose="020B0606020202050201" pitchFamily="34" charset="0"/>
      <p:regular r:id="rId40"/>
    </p:embeddedFont>
    <p:embeddedFont>
      <p:font typeface="Nunito Light" pitchFamily="2" charset="0"/>
      <p:regular r:id="rId41"/>
      <p:italic r:id="rId42"/>
    </p:embeddedFont>
    <p:embeddedFont>
      <p:font typeface="Oswald" panose="00000500000000000000" pitchFamily="2" charset="0"/>
      <p:regular r:id="rId43"/>
      <p:bold r:id="rId44"/>
    </p:embeddedFont>
    <p:embeddedFont>
      <p:font typeface="Oswald Medium" panose="00000600000000000000" pitchFamily="2" charset="0"/>
      <p:regular r:id="rId45"/>
      <p:bold r:id="rId46"/>
    </p:embeddedFont>
    <p:embeddedFont>
      <p:font typeface="PT Sans" panose="020B0503020203020204" pitchFamily="34" charset="0"/>
      <p:regular r:id="rId47"/>
      <p:bold r:id="rId48"/>
      <p:italic r:id="rId49"/>
      <p:boldItalic r:id="rId50"/>
    </p:embeddedFont>
    <p:embeddedFont>
      <p:font typeface="Roboto" panose="020000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orient="horz" pos="1922">
          <p15:clr>
            <a:srgbClr val="747775"/>
          </p15:clr>
        </p15:guide>
        <p15:guide id="3" orient="horz" pos="736">
          <p15:clr>
            <a:srgbClr val="747775"/>
          </p15:clr>
        </p15:guide>
        <p15:guide id="4" pos="2016">
          <p15:clr>
            <a:srgbClr val="747775"/>
          </p15:clr>
        </p15:guide>
        <p15:guide id="5" pos="3744">
          <p15:clr>
            <a:srgbClr val="747775"/>
          </p15:clr>
        </p15:guide>
        <p15:guide id="6" pos="1728">
          <p15:clr>
            <a:srgbClr val="747775"/>
          </p15:clr>
        </p15:guide>
        <p15:guide id="7" pos="3960">
          <p15:clr>
            <a:srgbClr val="747775"/>
          </p15:clr>
        </p15:guide>
        <p15:guide id="8" pos="2870">
          <p15:clr>
            <a:srgbClr val="747775"/>
          </p15:clr>
        </p15:guide>
        <p15:guide id="9"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i14jPFJVDcgvMePg+BG1ztEhyK2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sabelle BensonClark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C3E328-95E2-413C-A687-C0F30B76FAD3}" v="88" dt="2024-01-26T00:57:28.1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799" autoAdjust="0"/>
  </p:normalViewPr>
  <p:slideViewPr>
    <p:cSldViewPr snapToGrid="0">
      <p:cViewPr>
        <p:scale>
          <a:sx n="76" d="100"/>
          <a:sy n="76" d="100"/>
        </p:scale>
        <p:origin x="1642" y="182"/>
      </p:cViewPr>
      <p:guideLst>
        <p:guide orient="horz" pos="1620"/>
        <p:guide orient="horz" pos="1922"/>
        <p:guide orient="horz" pos="736"/>
        <p:guide pos="2016"/>
        <p:guide pos="3744"/>
        <p:guide pos="1728"/>
        <p:guide pos="3960"/>
        <p:guide pos="287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4-01-22T23:55:50.633" idx="1">
    <p:pos x="6000" y="0"/>
    <p:text>slide 4: add israel, &amp; discuss how we were originally supposed to go to russia &amp; last minute switched to israel (emphasize our flexibility)
thank seema (local surgeon who is now treating population involved in the war &amp; who has been invested in this global health crisis)
have a profile of only seema and emphasize her story, has been involved in world public health, red cross, very concerned with womens health issues, and is affiliated w mech eng department in braude
Project Objectives : model of a human thigh for demonstration of impact
Electronics V1 &amp; Electronics V2 slide
Material limitations in israel- upgraded in the US when we had access to more options 
&amp; (flexibility and discuss how we continued to work on it) 
add more description in technical slides- audience should be able to look at the slide and know what we did and why (ex. sensor analysis of impact, sensor force calibration for accuracy, severity of impact on tissue)
make sure to discuss all the upgrades WE WENT THE EXTRA MILE
questionnaire- take a poll &amp; give a real answer (weeks not days)
spreading the word- send the new stuff to seema , update the github
reconnect to what we started w in conclusion, global problem etc. using this demonstrative tool hoping to cut down incidence rate world wide. place is doctors office reduce these numbers of human pain</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E0iUo1w"/>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Welcome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Our presentation is on the effect of blunt trauma on soft tissue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Specifically, we are tackling the internal damage caused by interpersonal violence,</a:t>
            </a:r>
            <a:endParaRPr/>
          </a:p>
          <a:p>
            <a:pPr marL="0" lvl="0" indent="0" algn="l" rtl="0">
              <a:lnSpc>
                <a:spcPct val="100000"/>
              </a:lnSpc>
              <a:spcBef>
                <a:spcPts val="0"/>
              </a:spcBef>
              <a:spcAft>
                <a:spcPts val="0"/>
              </a:spcAft>
              <a:buSzPts val="1100"/>
              <a:buNone/>
            </a:pPr>
            <a:br>
              <a:rPr lang="en"/>
            </a:br>
            <a:r>
              <a:rPr lang="en"/>
              <a:t>Or, The damage behind the bruises</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8"/>
        <p:cNvGrpSpPr/>
        <p:nvPr/>
      </p:nvGrpSpPr>
      <p:grpSpPr>
        <a:xfrm>
          <a:off x="0" y="0"/>
          <a:ext cx="0" cy="0"/>
          <a:chOff x="0" y="0"/>
          <a:chExt cx="0" cy="0"/>
        </a:xfrm>
      </p:grpSpPr>
      <p:sp>
        <p:nvSpPr>
          <p:cNvPr id="3409" name="Google Shape;340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0" name="Google Shape;341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Image of remorseful abuser? Image of a woman or child?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1092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3"/>
        <p:cNvGrpSpPr/>
        <p:nvPr/>
      </p:nvGrpSpPr>
      <p:grpSpPr>
        <a:xfrm>
          <a:off x="0" y="0"/>
          <a:ext cx="0" cy="0"/>
          <a:chOff x="0" y="0"/>
          <a:chExt cx="0" cy="0"/>
        </a:xfrm>
      </p:grpSpPr>
      <p:sp>
        <p:nvSpPr>
          <p:cNvPr id="3414" name="Google Shape;3414;g23ceff92ce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5" name="Google Shape;3415;g23ceff92ce8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8"/>
        <p:cNvGrpSpPr/>
        <p:nvPr/>
      </p:nvGrpSpPr>
      <p:grpSpPr>
        <a:xfrm>
          <a:off x="0" y="0"/>
          <a:ext cx="0" cy="0"/>
          <a:chOff x="0" y="0"/>
          <a:chExt cx="0" cy="0"/>
        </a:xfrm>
      </p:grpSpPr>
      <p:sp>
        <p:nvSpPr>
          <p:cNvPr id="3419" name="Google Shape;341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0" name="Google Shape;342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SzPts val="1100"/>
              <a:buNone/>
            </a:pPr>
            <a:r>
              <a:rPr lang="en">
                <a:solidFill>
                  <a:schemeClr val="dk1"/>
                </a:solidFill>
              </a:rPr>
              <a:t>THEO</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Current methods of reducing domestic violence rates have proven ineffective.</a:t>
            </a:r>
            <a:endParaRPr>
              <a:solidFill>
                <a:schemeClr val="dk1"/>
              </a:solidFill>
            </a:endParaRPr>
          </a:p>
          <a:p>
            <a:pPr marL="457200" lvl="0" indent="0" algn="l" rtl="0">
              <a:lnSpc>
                <a:spcPct val="100000"/>
              </a:lnSpc>
              <a:spcBef>
                <a:spcPts val="0"/>
              </a:spcBef>
              <a:spcAft>
                <a:spcPts val="0"/>
              </a:spcAft>
              <a:buSzPts val="1100"/>
              <a:buNone/>
            </a:pP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Existing blunt trauma models do not realistically show the internal damage caused.</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They cannot simulate swelling or bruising</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Demonstrative models must have this realistic component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2"/>
        <p:cNvGrpSpPr/>
        <p:nvPr/>
      </p:nvGrpSpPr>
      <p:grpSpPr>
        <a:xfrm>
          <a:off x="0" y="0"/>
          <a:ext cx="0" cy="0"/>
          <a:chOff x="0" y="0"/>
          <a:chExt cx="0" cy="0"/>
        </a:xfrm>
      </p:grpSpPr>
      <p:sp>
        <p:nvSpPr>
          <p:cNvPr id="3433" name="Google Shape;343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4" name="Google Shape;343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100"/>
              <a:buNone/>
            </a:pPr>
            <a:r>
              <a:rPr lang="en" sz="1200">
                <a:solidFill>
                  <a:schemeClr val="dk1"/>
                </a:solidFill>
                <a:highlight>
                  <a:schemeClr val="lt1"/>
                </a:highlight>
                <a:latin typeface="Barlow"/>
                <a:ea typeface="Barlow"/>
                <a:cs typeface="Barlow"/>
                <a:sym typeface="Barlow"/>
              </a:rPr>
              <a:t>THEO</a:t>
            </a:r>
            <a:endParaRPr sz="1200">
              <a:solidFill>
                <a:schemeClr val="dk1"/>
              </a:solidFill>
              <a:highlight>
                <a:schemeClr val="lt1"/>
              </a:highlight>
              <a:latin typeface="Barlow"/>
              <a:ea typeface="Barlow"/>
              <a:cs typeface="Barlow"/>
              <a:sym typeface="Barlow"/>
            </a:endParaRPr>
          </a:p>
          <a:p>
            <a:pPr marL="457200" lvl="0" indent="-304800" algn="just" rtl="0">
              <a:lnSpc>
                <a:spcPct val="115000"/>
              </a:lnSpc>
              <a:spcBef>
                <a:spcPts val="0"/>
              </a:spcBef>
              <a:spcAft>
                <a:spcPts val="0"/>
              </a:spcAft>
              <a:buClr>
                <a:schemeClr val="dk1"/>
              </a:buClr>
              <a:buSzPts val="1200"/>
              <a:buFont typeface="Barlow Light"/>
              <a:buAutoNum type="arabicPeriod"/>
            </a:pPr>
            <a:r>
              <a:rPr lang="en" sz="1200">
                <a:solidFill>
                  <a:schemeClr val="dk1"/>
                </a:solidFill>
                <a:highlight>
                  <a:schemeClr val="lt1"/>
                </a:highlight>
                <a:latin typeface="Barlow"/>
                <a:ea typeface="Barlow"/>
                <a:cs typeface="Barlow"/>
                <a:sym typeface="Barlow"/>
              </a:rPr>
              <a:t>Create a durable model thigh, capable of withstanding heavy impacts and displaying visual feedback to the user.</a:t>
            </a:r>
            <a:endParaRPr sz="1200">
              <a:solidFill>
                <a:schemeClr val="dk1"/>
              </a:solidFill>
              <a:highlight>
                <a:schemeClr val="lt1"/>
              </a:highlight>
              <a:latin typeface="Barlow"/>
              <a:ea typeface="Barlow"/>
              <a:cs typeface="Barlow"/>
              <a:sym typeface="Barlow"/>
            </a:endParaRPr>
          </a:p>
          <a:p>
            <a:pPr marL="457200" lvl="0" indent="-304800" algn="just" rtl="0">
              <a:lnSpc>
                <a:spcPct val="100000"/>
              </a:lnSpc>
              <a:spcBef>
                <a:spcPts val="0"/>
              </a:spcBef>
              <a:spcAft>
                <a:spcPts val="0"/>
              </a:spcAft>
              <a:buClr>
                <a:schemeClr val="dk1"/>
              </a:buClr>
              <a:buSzPts val="1200"/>
              <a:buFont typeface="Barlow Light"/>
              <a:buAutoNum type="arabicPeriod"/>
            </a:pPr>
            <a:r>
              <a:rPr lang="en" sz="1200">
                <a:solidFill>
                  <a:schemeClr val="dk1"/>
                </a:solidFill>
                <a:highlight>
                  <a:schemeClr val="lt1"/>
                </a:highlight>
                <a:latin typeface="Barlow"/>
                <a:ea typeface="Barlow"/>
                <a:cs typeface="Barlow"/>
                <a:sym typeface="Barlow"/>
              </a:rPr>
              <a:t>Create a sensor and software system to measure how hard the model was hit. Integrate it with a software display and the model's visual feedback.</a:t>
            </a:r>
            <a:endParaRPr sz="1200">
              <a:solidFill>
                <a:schemeClr val="dk1"/>
              </a:solidFill>
              <a:highlight>
                <a:schemeClr val="lt1"/>
              </a:highlight>
              <a:latin typeface="Barlow"/>
              <a:ea typeface="Barlow"/>
              <a:cs typeface="Barlow"/>
              <a:sym typeface="Barlow"/>
            </a:endParaRPr>
          </a:p>
          <a:p>
            <a:pPr marL="457200" lvl="0" indent="-304800" algn="just" rtl="0">
              <a:lnSpc>
                <a:spcPct val="100000"/>
              </a:lnSpc>
              <a:spcBef>
                <a:spcPts val="0"/>
              </a:spcBef>
              <a:spcAft>
                <a:spcPts val="0"/>
              </a:spcAft>
              <a:buClr>
                <a:schemeClr val="dk1"/>
              </a:buClr>
              <a:buSzPts val="1200"/>
              <a:buFont typeface="Barlow Light"/>
              <a:buAutoNum type="arabicPeriod"/>
            </a:pPr>
            <a:r>
              <a:rPr lang="en" sz="1200">
                <a:solidFill>
                  <a:schemeClr val="dk1"/>
                </a:solidFill>
                <a:highlight>
                  <a:schemeClr val="lt1"/>
                </a:highlight>
                <a:latin typeface="Barlow"/>
                <a:ea typeface="Barlow"/>
                <a:cs typeface="Barlow"/>
                <a:sym typeface="Barlow"/>
              </a:rPr>
              <a:t>Create a qualitative procedure to assess the effectiveness of the model as a demonstrative tool.</a:t>
            </a:r>
            <a:endParaRPr sz="1200">
              <a:solidFill>
                <a:schemeClr val="dk1"/>
              </a:solidFill>
              <a:highlight>
                <a:schemeClr val="lt1"/>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8"/>
        <p:cNvGrpSpPr/>
        <p:nvPr/>
      </p:nvGrpSpPr>
      <p:grpSpPr>
        <a:xfrm>
          <a:off x="0" y="0"/>
          <a:ext cx="0" cy="0"/>
          <a:chOff x="0" y="0"/>
          <a:chExt cx="0" cy="0"/>
        </a:xfrm>
      </p:grpSpPr>
      <p:sp>
        <p:nvSpPr>
          <p:cNvPr id="3439" name="Google Shape;343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0" name="Google Shape;344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
                <a:solidFill>
                  <a:schemeClr val="dk1"/>
                </a:solidFill>
              </a:rPr>
              <a:t>BEN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In order to tackle this problem, we built this leg </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This is what it does!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Allows users to strike the model and see the real force of impact</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a:solidFill>
                  <a:schemeClr val="dk1"/>
                </a:solidFill>
              </a:rPr>
              <a:t>Talk about how bruising isn't always immediately apparent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4"/>
        <p:cNvGrpSpPr/>
        <p:nvPr/>
      </p:nvGrpSpPr>
      <p:grpSpPr>
        <a:xfrm>
          <a:off x="0" y="0"/>
          <a:ext cx="0" cy="0"/>
          <a:chOff x="0" y="0"/>
          <a:chExt cx="0" cy="0"/>
        </a:xfrm>
      </p:grpSpPr>
      <p:sp>
        <p:nvSpPr>
          <p:cNvPr id="3445" name="Google Shape;3445;g23cfbb9ad0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6" name="Google Shape;3446;g23cfbb9ad0c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
                <a:solidFill>
                  <a:schemeClr val="dk1"/>
                </a:solidFill>
              </a:rPr>
              <a:t>BEN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In order to tackle this problem, we built this leg </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This is what it does!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Allows users to strike the model and see the real force of impact</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a:solidFill>
                  <a:schemeClr val="dk1"/>
                </a:solidFill>
              </a:rPr>
              <a:t>Talk about how bruising isn't always immediately apparent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1"/>
        <p:cNvGrpSpPr/>
        <p:nvPr/>
      </p:nvGrpSpPr>
      <p:grpSpPr>
        <a:xfrm>
          <a:off x="0" y="0"/>
          <a:ext cx="0" cy="0"/>
          <a:chOff x="0" y="0"/>
          <a:chExt cx="0" cy="0"/>
        </a:xfrm>
      </p:grpSpPr>
      <p:sp>
        <p:nvSpPr>
          <p:cNvPr id="3452" name="Google Shape;345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3" name="Google Shape;345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ZOE</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Electrical Components</a:t>
            </a:r>
            <a:endParaRPr dirty="0"/>
          </a:p>
          <a:p>
            <a:pPr marL="914400" lvl="1" indent="-298450" algn="l" rtl="0">
              <a:lnSpc>
                <a:spcPct val="115000"/>
              </a:lnSpc>
              <a:spcBef>
                <a:spcPts val="0"/>
              </a:spcBef>
              <a:spcAft>
                <a:spcPts val="0"/>
              </a:spcAft>
              <a:buClr>
                <a:schemeClr val="dk1"/>
              </a:buClr>
              <a:buSzPts val="1100"/>
              <a:buChar char="○"/>
            </a:pPr>
            <a:r>
              <a:rPr lang="en" dirty="0">
                <a:solidFill>
                  <a:schemeClr val="dk1"/>
                </a:solidFill>
              </a:rPr>
              <a:t>This is what is on the inside </a:t>
            </a:r>
            <a:endParaRPr dirty="0">
              <a:solidFill>
                <a:schemeClr val="dk1"/>
              </a:solidFill>
            </a:endParaRPr>
          </a:p>
          <a:p>
            <a:pPr marL="1371600" lvl="2" indent="-298450" algn="l" rtl="0">
              <a:lnSpc>
                <a:spcPct val="115000"/>
              </a:lnSpc>
              <a:spcBef>
                <a:spcPts val="0"/>
              </a:spcBef>
              <a:spcAft>
                <a:spcPts val="0"/>
              </a:spcAft>
              <a:buClr>
                <a:schemeClr val="dk1"/>
              </a:buClr>
              <a:buSzPts val="1100"/>
              <a:buChar char="■"/>
            </a:pPr>
            <a:r>
              <a:rPr lang="en" dirty="0">
                <a:solidFill>
                  <a:schemeClr val="dk1"/>
                </a:solidFill>
              </a:rPr>
              <a:t>(show slide of internal components)</a:t>
            </a:r>
            <a:endParaRPr dirty="0">
              <a:solidFill>
                <a:schemeClr val="dk1"/>
              </a:solidFill>
            </a:endParaRPr>
          </a:p>
          <a:p>
            <a:pPr marL="1371600" lvl="2" indent="-298450" algn="l" rtl="0">
              <a:lnSpc>
                <a:spcPct val="115000"/>
              </a:lnSpc>
              <a:spcBef>
                <a:spcPts val="0"/>
              </a:spcBef>
              <a:spcAft>
                <a:spcPts val="0"/>
              </a:spcAft>
              <a:buClr>
                <a:schemeClr val="dk1"/>
              </a:buClr>
              <a:buSzPts val="1100"/>
              <a:buChar char="■"/>
            </a:pPr>
            <a:r>
              <a:rPr lang="en" dirty="0">
                <a:solidFill>
                  <a:schemeClr val="dk1"/>
                </a:solidFill>
              </a:rPr>
              <a:t>Force sensitive resistors that measure the force in newtons</a:t>
            </a:r>
            <a:endParaRPr dirty="0">
              <a:solidFill>
                <a:schemeClr val="dk1"/>
              </a:solidFill>
            </a:endParaRPr>
          </a:p>
          <a:p>
            <a:pPr marL="1371600" lvl="2" indent="-298450" algn="l" rtl="0">
              <a:lnSpc>
                <a:spcPct val="115000"/>
              </a:lnSpc>
              <a:spcBef>
                <a:spcPts val="0"/>
              </a:spcBef>
              <a:spcAft>
                <a:spcPts val="0"/>
              </a:spcAft>
              <a:buClr>
                <a:schemeClr val="dk1"/>
              </a:buClr>
              <a:buSzPts val="1100"/>
              <a:buChar char="■"/>
            </a:pPr>
            <a:r>
              <a:rPr lang="en" dirty="0">
                <a:solidFill>
                  <a:schemeClr val="dk1"/>
                </a:solidFill>
              </a:rPr>
              <a:t>Raspberry pi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2"/>
        <p:cNvGrpSpPr/>
        <p:nvPr/>
      </p:nvGrpSpPr>
      <p:grpSpPr>
        <a:xfrm>
          <a:off x="0" y="0"/>
          <a:ext cx="0" cy="0"/>
          <a:chOff x="0" y="0"/>
          <a:chExt cx="0" cy="0"/>
        </a:xfrm>
      </p:grpSpPr>
      <p:sp>
        <p:nvSpPr>
          <p:cNvPr id="3433" name="Google Shape;343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4" name="Google Shape;343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100"/>
              <a:buNone/>
            </a:pPr>
            <a:r>
              <a:rPr lang="en-US" sz="1200" dirty="0">
                <a:solidFill>
                  <a:schemeClr val="dk1"/>
                </a:solidFill>
                <a:highlight>
                  <a:schemeClr val="lt1"/>
                </a:highlight>
              </a:rPr>
              <a:t>Material constraints within our 4 week time limit in Israel imposed limitations on our model. Once we got back to the US we made improvements and forwarded them to our sponsor</a:t>
            </a:r>
            <a:endParaRPr sz="1200" dirty="0">
              <a:solidFill>
                <a:schemeClr val="dk1"/>
              </a:solidFill>
              <a:highlight>
                <a:schemeClr val="lt1"/>
              </a:highlight>
            </a:endParaRPr>
          </a:p>
        </p:txBody>
      </p:sp>
    </p:spTree>
    <p:extLst>
      <p:ext uri="{BB962C8B-B14F-4D97-AF65-F5344CB8AC3E}">
        <p14:creationId xmlns:p14="http://schemas.microsoft.com/office/powerpoint/2010/main" val="2038767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7"/>
        <p:cNvGrpSpPr/>
        <p:nvPr/>
      </p:nvGrpSpPr>
      <p:grpSpPr>
        <a:xfrm>
          <a:off x="0" y="0"/>
          <a:ext cx="0" cy="0"/>
          <a:chOff x="0" y="0"/>
          <a:chExt cx="0" cy="0"/>
        </a:xfrm>
      </p:grpSpPr>
      <p:sp>
        <p:nvSpPr>
          <p:cNvPr id="3478" name="Google Shape;3478;g23cfbb9b2e6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9" name="Google Shape;3479;g23cfbb9b2e6_3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dirty="0">
                <a:solidFill>
                  <a:schemeClr val="dk1"/>
                </a:solidFill>
              </a:rPr>
              <a:t>IZZY </a:t>
            </a:r>
            <a:endParaRPr sz="1200" dirty="0">
              <a:solidFill>
                <a:schemeClr val="dk1"/>
              </a:solidFill>
            </a:endParaRPr>
          </a:p>
          <a:p>
            <a:pPr marL="0" lvl="0" indent="0" algn="just" rtl="0">
              <a:spcBef>
                <a:spcPts val="0"/>
              </a:spcBef>
              <a:spcAft>
                <a:spcPts val="0"/>
              </a:spcAft>
              <a:buNone/>
            </a:pPr>
            <a:endParaRPr lang="en-US" sz="1200" dirty="0">
              <a:solidFill>
                <a:schemeClr val="dk1"/>
              </a:solidFill>
            </a:endParaRPr>
          </a:p>
          <a:p>
            <a:pPr marL="0" lvl="0" indent="0" algn="just" rtl="0">
              <a:spcBef>
                <a:spcPts val="0"/>
              </a:spcBef>
              <a:spcAft>
                <a:spcPts val="0"/>
              </a:spcAft>
              <a:buNone/>
            </a:pPr>
            <a:r>
              <a:rPr lang="en-US" sz="1200" dirty="0">
                <a:solidFill>
                  <a:schemeClr val="dk1"/>
                </a:solidFill>
              </a:rPr>
              <a:t>Despite our sensor improvements, there was still signal noise. </a:t>
            </a:r>
          </a:p>
          <a:p>
            <a:pPr marL="0" lvl="0" indent="0" algn="just" rtl="0">
              <a:spcBef>
                <a:spcPts val="0"/>
              </a:spcBef>
              <a:spcAft>
                <a:spcPts val="0"/>
              </a:spcAft>
              <a:buNone/>
            </a:pPr>
            <a:r>
              <a:rPr lang="en-US" sz="1200" dirty="0">
                <a:solidFill>
                  <a:schemeClr val="dk1"/>
                </a:solidFill>
              </a:rPr>
              <a:t>For both the force sensor and the linear potentiometer we applied an averaging filter</a:t>
            </a:r>
          </a:p>
          <a:p>
            <a:pPr marL="0" lvl="0" indent="0" algn="just" rtl="0">
              <a:spcBef>
                <a:spcPts val="0"/>
              </a:spcBef>
              <a:spcAft>
                <a:spcPts val="0"/>
              </a:spcAft>
              <a:buNone/>
            </a:pPr>
            <a:endParaRPr lang="en-US" sz="1200" dirty="0">
              <a:solidFill>
                <a:schemeClr val="dk1"/>
              </a:solidFill>
            </a:endParaRPr>
          </a:p>
          <a:p>
            <a:pPr marL="0" lvl="0" indent="0" algn="just" rtl="0">
              <a:spcBef>
                <a:spcPts val="0"/>
              </a:spcBef>
              <a:spcAft>
                <a:spcPts val="0"/>
              </a:spcAft>
              <a:buNone/>
            </a:pPr>
            <a:r>
              <a:rPr lang="en-US" sz="1200" dirty="0">
                <a:solidFill>
                  <a:schemeClr val="dk1"/>
                </a:solidFill>
              </a:rPr>
              <a:t>This smoothed our overall data to create a main, large peak that can be detected instead of a jagged line with many little peaks</a:t>
            </a:r>
            <a:endParaRPr sz="1200"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1"/>
        <p:cNvGrpSpPr/>
        <p:nvPr/>
      </p:nvGrpSpPr>
      <p:grpSpPr>
        <a:xfrm>
          <a:off x="0" y="0"/>
          <a:ext cx="0" cy="0"/>
          <a:chOff x="0" y="0"/>
          <a:chExt cx="0" cy="0"/>
        </a:xfrm>
      </p:grpSpPr>
      <p:sp>
        <p:nvSpPr>
          <p:cNvPr id="3472" name="Google Shape;347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3" name="Google Shape;347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 sz="1500">
                <a:solidFill>
                  <a:schemeClr val="dk1"/>
                </a:solidFill>
                <a:highlight>
                  <a:schemeClr val="lt1"/>
                </a:highlight>
                <a:latin typeface="Barlow"/>
                <a:ea typeface="Barlow"/>
                <a:cs typeface="Barlow"/>
                <a:sym typeface="Barlow"/>
              </a:rPr>
              <a:t>ZOE</a:t>
            </a:r>
            <a:endParaRPr sz="1500">
              <a:solidFill>
                <a:schemeClr val="dk1"/>
              </a:solidFill>
              <a:highlight>
                <a:schemeClr val="lt1"/>
              </a:highlight>
              <a:latin typeface="Barlow"/>
              <a:ea typeface="Barlow"/>
              <a:cs typeface="Barlow"/>
              <a:sym typeface="Barlow"/>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4"/>
        <p:cNvGrpSpPr/>
        <p:nvPr/>
      </p:nvGrpSpPr>
      <p:grpSpPr>
        <a:xfrm>
          <a:off x="0" y="0"/>
          <a:ext cx="0" cy="0"/>
          <a:chOff x="0" y="0"/>
          <a:chExt cx="0" cy="0"/>
        </a:xfrm>
      </p:grpSpPr>
      <p:sp>
        <p:nvSpPr>
          <p:cNvPr id="3485" name="Google Shape;348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6" name="Google Shape;34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Font typeface="Barlow"/>
              <a:buChar char="●"/>
            </a:pPr>
            <a:r>
              <a:rPr lang="en" sz="1500">
                <a:solidFill>
                  <a:schemeClr val="dk1"/>
                </a:solidFill>
                <a:highlight>
                  <a:schemeClr val="lt1"/>
                </a:highlight>
                <a:latin typeface="Barlow"/>
                <a:ea typeface="Barlow"/>
                <a:cs typeface="Barlow"/>
                <a:sym typeface="Barlow"/>
              </a:rPr>
              <a:t>Equates the force to a more relatable event</a:t>
            </a:r>
            <a:endParaRPr sz="1500">
              <a:solidFill>
                <a:schemeClr val="dk1"/>
              </a:solidFill>
              <a:highlight>
                <a:schemeClr val="lt1"/>
              </a:highlight>
              <a:latin typeface="Barlow"/>
              <a:ea typeface="Barlow"/>
              <a:cs typeface="Barlow"/>
              <a:sym typeface="Barlow"/>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6"/>
        <p:cNvGrpSpPr/>
        <p:nvPr/>
      </p:nvGrpSpPr>
      <p:grpSpPr>
        <a:xfrm>
          <a:off x="0" y="0"/>
          <a:ext cx="0" cy="0"/>
          <a:chOff x="0" y="0"/>
          <a:chExt cx="0" cy="0"/>
        </a:xfrm>
      </p:grpSpPr>
      <p:sp>
        <p:nvSpPr>
          <p:cNvPr id="3467" name="Google Shape;3467;g2b226b58046_11_1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8" name="Google Shape;3468;g2b226b58046_11_1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demonstration of our model is a sensitive subject, and may trigger emotional reactions. Viewer discretion is advised. </a:t>
            </a:r>
          </a:p>
          <a:p>
            <a:pPr marL="0" lvl="0" indent="0" algn="l" rtl="0">
              <a:spcBef>
                <a:spcPts val="0"/>
              </a:spcBef>
              <a:spcAft>
                <a:spcPts val="0"/>
              </a:spcAft>
              <a:buNone/>
            </a:pPr>
            <a:endParaRPr lang="e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Back to Dr Office</a:t>
            </a:r>
          </a:p>
          <a:p>
            <a:pPr marL="158750" indent="0">
              <a:buNone/>
            </a:pPr>
            <a:endParaRPr lang="en-US" dirty="0"/>
          </a:p>
          <a:p>
            <a:pPr marL="158750" indent="0">
              <a:buNone/>
            </a:pPr>
            <a:r>
              <a:rPr lang="en-US" dirty="0"/>
              <a:t>Bruising on Woman</a:t>
            </a:r>
          </a:p>
          <a:p>
            <a:pPr marL="158750" indent="0">
              <a:buNone/>
            </a:pPr>
            <a:endParaRPr lang="en-US" dirty="0"/>
          </a:p>
          <a:p>
            <a:pPr marL="158750" indent="0">
              <a:buNone/>
            </a:pPr>
            <a:r>
              <a:rPr lang="en-US" dirty="0"/>
              <a:t>Husband says not that hard</a:t>
            </a:r>
          </a:p>
          <a:p>
            <a:pPr marL="158750" indent="0">
              <a:buNone/>
            </a:pPr>
            <a:endParaRPr lang="en-US" dirty="0"/>
          </a:p>
          <a:p>
            <a:pPr marL="158750" indent="0">
              <a:buNone/>
            </a:pPr>
            <a:r>
              <a:rPr lang="en-US" dirty="0"/>
              <a:t>What tools to show consequences of actions</a:t>
            </a:r>
          </a:p>
          <a:p>
            <a:pPr marL="158750" indent="0">
              <a:buNone/>
            </a:pPr>
            <a:endParaRPr lang="en-US" dirty="0"/>
          </a:p>
          <a:p>
            <a:pPr marL="158750" indent="0">
              <a:buNone/>
            </a:pPr>
            <a:r>
              <a:rPr lang="en-US" dirty="0"/>
              <a:t>Invite audience member</a:t>
            </a:r>
          </a:p>
          <a:p>
            <a:pPr marL="158750" indent="0">
              <a:buNone/>
            </a:pPr>
            <a:endParaRPr lang="en-US" dirty="0"/>
          </a:p>
          <a:p>
            <a:pPr marL="158750" indent="0">
              <a:buNone/>
            </a:pPr>
            <a:r>
              <a:rPr lang="en-US" dirty="0"/>
              <a:t>This damage is not usually shown (bruises are not that obvious)</a:t>
            </a:r>
          </a:p>
        </p:txBody>
      </p:sp>
    </p:spTree>
    <p:extLst>
      <p:ext uri="{BB962C8B-B14F-4D97-AF65-F5344CB8AC3E}">
        <p14:creationId xmlns:p14="http://schemas.microsoft.com/office/powerpoint/2010/main" val="896510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1"/>
        <p:cNvGrpSpPr/>
        <p:nvPr/>
      </p:nvGrpSpPr>
      <p:grpSpPr>
        <a:xfrm>
          <a:off x="0" y="0"/>
          <a:ext cx="0" cy="0"/>
          <a:chOff x="0" y="0"/>
          <a:chExt cx="0" cy="0"/>
        </a:xfrm>
      </p:grpSpPr>
      <p:sp>
        <p:nvSpPr>
          <p:cNvPr id="3492" name="Google Shape;349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3" name="Google Shape;349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dirty="0">
                <a:solidFill>
                  <a:schemeClr val="dk1"/>
                </a:solidFill>
                <a:highlight>
                  <a:schemeClr val="lt1"/>
                </a:highlight>
                <a:latin typeface="Barlow"/>
                <a:ea typeface="Barlow"/>
                <a:cs typeface="Barlow"/>
                <a:sym typeface="Barlow"/>
              </a:rPr>
              <a:t>Instructions for social worker to use model</a:t>
            </a:r>
          </a:p>
          <a:p>
            <a:pPr marL="0" lvl="0" indent="0" algn="l" rtl="0">
              <a:lnSpc>
                <a:spcPct val="115000"/>
              </a:lnSpc>
              <a:spcBef>
                <a:spcPts val="0"/>
              </a:spcBef>
              <a:spcAft>
                <a:spcPts val="0"/>
              </a:spcAft>
              <a:buNone/>
            </a:pPr>
            <a:endParaRPr lang="en" sz="1500" dirty="0">
              <a:solidFill>
                <a:schemeClr val="dk1"/>
              </a:solidFill>
              <a:highlight>
                <a:schemeClr val="lt1"/>
              </a:highlight>
              <a:latin typeface="Barlow"/>
              <a:ea typeface="Barlow"/>
              <a:cs typeface="Barlow"/>
              <a:sym typeface="Barlow"/>
            </a:endParaRPr>
          </a:p>
          <a:p>
            <a:pPr marL="0" lvl="0" indent="0" algn="l" rtl="0">
              <a:lnSpc>
                <a:spcPct val="115000"/>
              </a:lnSpc>
              <a:spcBef>
                <a:spcPts val="0"/>
              </a:spcBef>
              <a:spcAft>
                <a:spcPts val="0"/>
              </a:spcAft>
              <a:buNone/>
            </a:pPr>
            <a:r>
              <a:rPr lang="en" sz="1500" dirty="0">
                <a:solidFill>
                  <a:schemeClr val="dk1"/>
                </a:solidFill>
                <a:highlight>
                  <a:schemeClr val="lt1"/>
                </a:highlight>
                <a:latin typeface="Barlow"/>
                <a:ea typeface="Barlow"/>
                <a:cs typeface="Barlow"/>
                <a:sym typeface="Barlow"/>
              </a:rPr>
              <a:t>Abuser to reflect on actions</a:t>
            </a:r>
          </a:p>
          <a:p>
            <a:pPr marL="0" lvl="0" indent="0" algn="l" rtl="0">
              <a:lnSpc>
                <a:spcPct val="115000"/>
              </a:lnSpc>
              <a:spcBef>
                <a:spcPts val="0"/>
              </a:spcBef>
              <a:spcAft>
                <a:spcPts val="0"/>
              </a:spcAft>
              <a:buNone/>
            </a:pPr>
            <a:endParaRPr lang="en" sz="1500" dirty="0">
              <a:solidFill>
                <a:schemeClr val="dk1"/>
              </a:solidFill>
              <a:highlight>
                <a:schemeClr val="lt1"/>
              </a:highlight>
              <a:latin typeface="Barlow"/>
              <a:ea typeface="Barlow"/>
              <a:cs typeface="Barlow"/>
              <a:sym typeface="Barlow"/>
            </a:endParaRPr>
          </a:p>
          <a:p>
            <a:pPr marL="0" lvl="0" indent="0" algn="l" rtl="0">
              <a:lnSpc>
                <a:spcPct val="115000"/>
              </a:lnSpc>
              <a:spcBef>
                <a:spcPts val="0"/>
              </a:spcBef>
              <a:spcAft>
                <a:spcPts val="0"/>
              </a:spcAft>
              <a:buNone/>
            </a:pPr>
            <a:r>
              <a:rPr lang="en" sz="1500" dirty="0">
                <a:solidFill>
                  <a:schemeClr val="dk1"/>
                </a:solidFill>
                <a:highlight>
                  <a:schemeClr val="lt1"/>
                </a:highlight>
                <a:latin typeface="Barlow"/>
                <a:ea typeface="Barlow"/>
                <a:cs typeface="Barlow"/>
                <a:sym typeface="Barlow"/>
              </a:rPr>
              <a:t>Ask question to judges (correct answer is “on the order of Weeks”)</a:t>
            </a:r>
            <a:endParaRPr sz="1500" dirty="0">
              <a:solidFill>
                <a:schemeClr val="dk1"/>
              </a:solidFill>
              <a:highlight>
                <a:schemeClr val="lt1"/>
              </a:highlight>
              <a:latin typeface="Barlow"/>
              <a:ea typeface="Barlow"/>
              <a:cs typeface="Barlow"/>
              <a:sym typeface="Barlow"/>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7"/>
        <p:cNvGrpSpPr/>
        <p:nvPr/>
      </p:nvGrpSpPr>
      <p:grpSpPr>
        <a:xfrm>
          <a:off x="0" y="0"/>
          <a:ext cx="0" cy="0"/>
          <a:chOff x="0" y="0"/>
          <a:chExt cx="0" cy="0"/>
        </a:xfrm>
      </p:grpSpPr>
      <p:sp>
        <p:nvSpPr>
          <p:cNvPr id="3498" name="Google Shape;349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9" name="Google Shape;349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Font typeface="Barlow"/>
              <a:buChar char="●"/>
            </a:pPr>
            <a:r>
              <a:rPr lang="en" sz="1500">
                <a:solidFill>
                  <a:schemeClr val="dk1"/>
                </a:solidFill>
                <a:highlight>
                  <a:schemeClr val="lt1"/>
                </a:highlight>
                <a:latin typeface="Barlow"/>
                <a:ea typeface="Barlow"/>
                <a:cs typeface="Barlow"/>
                <a:sym typeface="Barlow"/>
              </a:rPr>
              <a:t>All of code is available on GitHub for anyone else to access</a:t>
            </a:r>
            <a:endParaRPr/>
          </a:p>
          <a:p>
            <a:pPr marL="457200" lvl="0" indent="-323850" algn="l" rtl="0">
              <a:lnSpc>
                <a:spcPct val="115000"/>
              </a:lnSpc>
              <a:spcBef>
                <a:spcPts val="0"/>
              </a:spcBef>
              <a:spcAft>
                <a:spcPts val="0"/>
              </a:spcAft>
              <a:buClr>
                <a:schemeClr val="dk1"/>
              </a:buClr>
              <a:buSzPts val="1500"/>
              <a:buFont typeface="Barlow"/>
              <a:buChar char="●"/>
            </a:pPr>
            <a:r>
              <a:rPr lang="en" sz="1500">
                <a:solidFill>
                  <a:schemeClr val="dk1"/>
                </a:solidFill>
                <a:highlight>
                  <a:schemeClr val="lt1"/>
                </a:highlight>
                <a:latin typeface="Barlow"/>
                <a:ea typeface="Barlow"/>
                <a:cs typeface="Barlow"/>
                <a:sym typeface="Barlow"/>
              </a:rPr>
              <a:t>Also will have SolidWorks files, code, the paper, and instructions on how to build another model</a:t>
            </a:r>
            <a:endParaRPr sz="1500">
              <a:solidFill>
                <a:schemeClr val="dk1"/>
              </a:solidFill>
              <a:highlight>
                <a:schemeClr val="lt1"/>
              </a:highlight>
              <a:latin typeface="Barlow"/>
              <a:ea typeface="Barlow"/>
              <a:cs typeface="Barlow"/>
              <a:sym typeface="Barlow"/>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4"/>
        <p:cNvGrpSpPr/>
        <p:nvPr/>
      </p:nvGrpSpPr>
      <p:grpSpPr>
        <a:xfrm>
          <a:off x="0" y="0"/>
          <a:ext cx="0" cy="0"/>
          <a:chOff x="0" y="0"/>
          <a:chExt cx="0" cy="0"/>
        </a:xfrm>
      </p:grpSpPr>
      <p:sp>
        <p:nvSpPr>
          <p:cNvPr id="3505" name="Google Shape;350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6" name="Google Shape;350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en"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dirty="0">
                <a:solidFill>
                  <a:schemeClr val="dk1"/>
                </a:solidFill>
              </a:rPr>
              <a:t>The goal of this project was to make abusers realize the damage they do beneath the skin and understand the magnitude of force they are using</a:t>
            </a:r>
            <a:endParaRPr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dirty="0">
                <a:solidFill>
                  <a:schemeClr val="dk1"/>
                </a:solidFill>
              </a:rPr>
              <a:t>We want to cause a change in behavior as people confront the reality of their own strength and make them think twice before they hit someone again</a:t>
            </a: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1"/>
        <p:cNvGrpSpPr/>
        <p:nvPr/>
      </p:nvGrpSpPr>
      <p:grpSpPr>
        <a:xfrm>
          <a:off x="0" y="0"/>
          <a:ext cx="0" cy="0"/>
          <a:chOff x="0" y="0"/>
          <a:chExt cx="0" cy="0"/>
        </a:xfrm>
      </p:grpSpPr>
      <p:sp>
        <p:nvSpPr>
          <p:cNvPr id="3512" name="Google Shape;351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3" name="Google Shape;351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a:p>
            <a:pPr marL="0" marR="0" lvl="0" indent="0" algn="l" rtl="0">
              <a:lnSpc>
                <a:spcPct val="100000"/>
              </a:lnSpc>
              <a:spcBef>
                <a:spcPts val="0"/>
              </a:spcBef>
              <a:spcAft>
                <a:spcPts val="0"/>
              </a:spcAft>
              <a:buClr>
                <a:srgbClr val="000000"/>
              </a:buClr>
              <a:buSzPts val="1100"/>
              <a:buFont typeface="Arial"/>
              <a:buNone/>
            </a:pPr>
            <a:r>
              <a:rPr lang="en" dirty="0">
                <a:solidFill>
                  <a:schemeClr val="dk1"/>
                </a:solidFill>
              </a:rPr>
              <a:t>It has been incredible to be able to work with a Public Health Expert and surgeon, Dr. Seema Biswas who is now t</a:t>
            </a:r>
            <a:r>
              <a:rPr lang="en" sz="1050" dirty="0">
                <a:solidFill>
                  <a:srgbClr val="444746"/>
                </a:solidFill>
                <a:latin typeface="Roboto"/>
                <a:ea typeface="Roboto"/>
                <a:cs typeface="Roboto"/>
                <a:sym typeface="Roboto"/>
              </a:rPr>
              <a:t>reating victims of the Israeli-Palistinean Conflict. As a surgeon and a professor in the mechanical engineering department of the Braude College of engineering, she has focused her efforts on the global health crisis that is domestic violence.</a:t>
            </a:r>
            <a:endParaRPr sz="1050" dirty="0">
              <a:solidFill>
                <a:srgbClr val="444746"/>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endParaRPr sz="1050" dirty="0">
              <a:solidFill>
                <a:srgbClr val="444746"/>
              </a:solidFill>
              <a:latin typeface="Roboto"/>
              <a:ea typeface="Roboto"/>
              <a:cs typeface="Roboto"/>
              <a:sym typeface="Roboto"/>
            </a:endParaRPr>
          </a:p>
          <a:p>
            <a:pPr marL="0" lvl="0" indent="0" algn="l" rtl="0">
              <a:lnSpc>
                <a:spcPct val="100000"/>
              </a:lnSpc>
              <a:spcBef>
                <a:spcPts val="0"/>
              </a:spcBef>
              <a:spcAft>
                <a:spcPts val="0"/>
              </a:spcAft>
              <a:buSzPts val="1100"/>
              <a:buNone/>
            </a:pPr>
            <a:r>
              <a:rPr lang="en" sz="1050" dirty="0">
                <a:solidFill>
                  <a:srgbClr val="444746"/>
                </a:solidFill>
                <a:latin typeface="Roboto"/>
                <a:ea typeface="Roboto"/>
                <a:cs typeface="Roboto"/>
                <a:sym typeface="Roboto"/>
              </a:rPr>
              <a:t>We also worked with students from the university </a:t>
            </a:r>
            <a:r>
              <a:rPr lang="en" dirty="0"/>
              <a:t>Nadav, Gil and Atar. </a:t>
            </a:r>
            <a:br>
              <a:rPr lang="en" dirty="0"/>
            </a:br>
            <a:br>
              <a:rPr lang="en" dirty="0"/>
            </a:br>
            <a:r>
              <a:rPr lang="en" dirty="0"/>
              <a:t>Nadav and Daniel helped make this project possible.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 dirty="0">
                <a:solidFill>
                  <a:schemeClr val="dk1"/>
                </a:solidFill>
              </a:rPr>
              <a:t>Throughout the course of this project we worked with the Braude College of Engineering in Israel. We were originally the Moscow, Russia project center and transitioned to 4 weeks in Karmiel, Israel due to </a:t>
            </a:r>
            <a:r>
              <a:rPr lang="en-US" dirty="0">
                <a:solidFill>
                  <a:schemeClr val="dk1"/>
                </a:solidFill>
              </a:rPr>
              <a:t>aggression in Ukraine</a:t>
            </a:r>
            <a:endParaRPr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 dirty="0">
                <a:solidFill>
                  <a:schemeClr val="dk1"/>
                </a:solidFill>
              </a:rPr>
              <a:t>IZZY</a:t>
            </a:r>
            <a:br>
              <a:rPr lang="en" dirty="0">
                <a:solidFill>
                  <a:schemeClr val="dk1"/>
                </a:solidFill>
              </a:rPr>
            </a:br>
            <a:endParaRPr lang="en" dirty="0">
              <a:solidFill>
                <a:schemeClr val="dk1"/>
              </a:solidFill>
            </a:endParaRPr>
          </a:p>
          <a:p>
            <a:pPr marL="0" lvl="0" indent="0" algn="l" rtl="0">
              <a:lnSpc>
                <a:spcPct val="115000"/>
              </a:lnSpc>
              <a:spcBef>
                <a:spcPts val="0"/>
              </a:spcBef>
              <a:spcAft>
                <a:spcPts val="0"/>
              </a:spcAft>
              <a:buSzPts val="1100"/>
              <a:buNone/>
            </a:pPr>
            <a:r>
              <a:rPr lang="en-US" dirty="0">
                <a:solidFill>
                  <a:schemeClr val="dk1"/>
                </a:solidFill>
              </a:rPr>
              <a:t>Imagine you are a social worker or a doctor, you see a women or child covered in bruises, but they are unable to articulate how they got them. Its almost pointless to ask, you know how this happened, domestic violence. But without the tools to confront the abused and the abuser with the reality of the situation, how can you stop this from happening again? When abusers and the abused are both unaccepting of the realities of domestic abuse, how can we stop the cycle of violence.</a:t>
            </a:r>
            <a:endParaRPr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b226b58046_1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g2b226b58046_11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IZZY</a:t>
            </a:r>
            <a:endParaRPr dirty="0">
              <a:solidFill>
                <a:schemeClr val="dk1"/>
              </a:solidFill>
            </a:endParaRP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Domestic Violence is a global problem</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Covid-19 pandemic has exacerbated this problem due to social isolation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0"/>
        <p:cNvGrpSpPr/>
        <p:nvPr/>
      </p:nvGrpSpPr>
      <p:grpSpPr>
        <a:xfrm>
          <a:off x="0" y="0"/>
          <a:ext cx="0" cy="0"/>
          <a:chOff x="0" y="0"/>
          <a:chExt cx="0" cy="0"/>
        </a:xfrm>
      </p:grpSpPr>
      <p:sp>
        <p:nvSpPr>
          <p:cNvPr id="1791" name="Google Shape;1791;g2b226b58046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2" name="Google Shape;1792;g2b226b58046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IZZY</a:t>
            </a:r>
            <a:endParaRPr lang="en" dirty="0">
              <a:solidFill>
                <a:schemeClr val="dk1"/>
              </a:solidFill>
            </a:endParaRPr>
          </a:p>
          <a:p>
            <a:pPr marL="171450" lvl="0" indent="-171450" algn="l" rtl="0">
              <a:lnSpc>
                <a:spcPct val="100000"/>
              </a:lnSpc>
              <a:spcBef>
                <a:spcPts val="0"/>
              </a:spcBef>
              <a:spcAft>
                <a:spcPts val="0"/>
              </a:spcAft>
              <a:buSzPts val="1100"/>
            </a:pPr>
            <a:r>
              <a:rPr lang="en" dirty="0">
                <a:solidFill>
                  <a:schemeClr val="dk1"/>
                </a:solidFill>
              </a:rPr>
              <a:t>World-wide, domestic violence rates have increased by 30% since 2019</a:t>
            </a:r>
            <a:endParaRPr lang="en" dirty="0">
              <a:solidFill>
                <a:srgbClr val="000000"/>
              </a:solidFill>
            </a:endParaRPr>
          </a:p>
          <a:p>
            <a:pPr marL="171450" lvl="0" indent="-171450" algn="l" rtl="0">
              <a:lnSpc>
                <a:spcPct val="100000"/>
              </a:lnSpc>
              <a:spcBef>
                <a:spcPts val="0"/>
              </a:spcBef>
              <a:spcAft>
                <a:spcPts val="0"/>
              </a:spcAft>
              <a:buSzPts val="1100"/>
            </a:pPr>
            <a:r>
              <a:rPr lang="en" dirty="0">
                <a:solidFill>
                  <a:schemeClr val="dk1"/>
                </a:solidFill>
              </a:rPr>
              <a:t>Domestic Violence is a taboo subject,</a:t>
            </a:r>
          </a:p>
          <a:p>
            <a:pPr marL="628650" lvl="1" indent="-171450" algn="l" rtl="0">
              <a:lnSpc>
                <a:spcPct val="100000"/>
              </a:lnSpc>
              <a:spcBef>
                <a:spcPts val="0"/>
              </a:spcBef>
              <a:spcAft>
                <a:spcPts val="0"/>
              </a:spcAft>
              <a:buSzPts val="1100"/>
            </a:pPr>
            <a:r>
              <a:rPr lang="en" dirty="0">
                <a:solidFill>
                  <a:schemeClr val="dk1"/>
                </a:solidFill>
              </a:rPr>
              <a:t>44% of Cases go unreported</a:t>
            </a:r>
            <a:endParaRPr lang="en" dirty="0">
              <a:solidFill>
                <a:srgbClr val="000000"/>
              </a:solidFill>
            </a:endParaRPr>
          </a:p>
          <a:p>
            <a:pPr marL="628650" lvl="1" indent="-171450" algn="l" rtl="0">
              <a:lnSpc>
                <a:spcPct val="100000"/>
              </a:lnSpc>
              <a:spcBef>
                <a:spcPts val="0"/>
              </a:spcBef>
              <a:spcAft>
                <a:spcPts val="0"/>
              </a:spcAft>
              <a:buSzPts val="1100"/>
            </a:pPr>
            <a:r>
              <a:rPr lang="en" dirty="0">
                <a:solidFill>
                  <a:schemeClr val="dk1"/>
                </a:solidFill>
              </a:rPr>
              <a:t>50% of these victims suffer blunt trauma</a:t>
            </a:r>
          </a:p>
          <a:p>
            <a:pPr marL="1085850" lvl="2" indent="-171450" algn="l" rtl="0">
              <a:lnSpc>
                <a:spcPct val="100000"/>
              </a:lnSpc>
              <a:spcBef>
                <a:spcPts val="0"/>
              </a:spcBef>
              <a:spcAft>
                <a:spcPts val="0"/>
              </a:spcAft>
              <a:buSzPts val="1100"/>
            </a:pPr>
            <a:r>
              <a:rPr lang="en" dirty="0">
                <a:solidFill>
                  <a:schemeClr val="dk1"/>
                </a:solidFill>
              </a:rPr>
              <a:t>Which is an impact to the body that does not break skin</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1"/>
        <p:cNvGrpSpPr/>
        <p:nvPr/>
      </p:nvGrpSpPr>
      <p:grpSpPr>
        <a:xfrm>
          <a:off x="0" y="0"/>
          <a:ext cx="0" cy="0"/>
          <a:chOff x="0" y="0"/>
          <a:chExt cx="0" cy="0"/>
        </a:xfrm>
      </p:grpSpPr>
      <p:sp>
        <p:nvSpPr>
          <p:cNvPr id="3382" name="Google Shape;338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3" name="Google Shape;338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IZZY</a:t>
            </a:r>
            <a:endParaRPr dirty="0"/>
          </a:p>
          <a:p>
            <a:pPr marL="457200" lvl="0" indent="-298450" algn="l" rtl="0">
              <a:lnSpc>
                <a:spcPct val="100000"/>
              </a:lnSpc>
              <a:spcBef>
                <a:spcPts val="0"/>
              </a:spcBef>
              <a:spcAft>
                <a:spcPts val="0"/>
              </a:spcAft>
              <a:buSzPts val="1100"/>
              <a:buChar char="●"/>
            </a:pPr>
            <a:r>
              <a:rPr lang="en" dirty="0"/>
              <a:t>This problem is perpetuated by a lack of effective intervention programs</a:t>
            </a:r>
            <a:endParaRPr dirty="0"/>
          </a:p>
          <a:p>
            <a:pPr marL="457200" lvl="0" indent="-298450" algn="l" rtl="0">
              <a:lnSpc>
                <a:spcPct val="100000"/>
              </a:lnSpc>
              <a:spcBef>
                <a:spcPts val="0"/>
              </a:spcBef>
              <a:spcAft>
                <a:spcPts val="0"/>
              </a:spcAft>
              <a:buSzPts val="1100"/>
              <a:buChar char="●"/>
            </a:pPr>
            <a:r>
              <a:rPr lang="en" dirty="0"/>
              <a:t>3 out of 5 of batterers reoffend within 10 years of completing a batterer intervention program</a:t>
            </a:r>
            <a:endParaRPr dirty="0"/>
          </a:p>
          <a:p>
            <a:pPr marL="914400" lvl="1" indent="-298450" algn="l" rtl="0">
              <a:lnSpc>
                <a:spcPct val="100000"/>
              </a:lnSpc>
              <a:spcBef>
                <a:spcPts val="0"/>
              </a:spcBef>
              <a:spcAft>
                <a:spcPts val="0"/>
              </a:spcAft>
              <a:buSzPts val="1100"/>
              <a:buChar char="●"/>
            </a:pPr>
            <a:r>
              <a:rPr lang="en" dirty="0"/>
              <a:t>Many batterers don’t even complete the full program </a:t>
            </a: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2"/>
        <p:cNvGrpSpPr/>
        <p:nvPr/>
      </p:nvGrpSpPr>
      <p:grpSpPr>
        <a:xfrm>
          <a:off x="0" y="0"/>
          <a:ext cx="0" cy="0"/>
          <a:chOff x="0" y="0"/>
          <a:chExt cx="0" cy="0"/>
        </a:xfrm>
      </p:grpSpPr>
      <p:sp>
        <p:nvSpPr>
          <p:cNvPr id="3403" name="Google Shape;340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4" name="Google Shape;340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Clr>
                <a:schemeClr val="dk1"/>
              </a:buClr>
              <a:buSzPts val="1100"/>
              <a:buFont typeface="Arial"/>
              <a:buNone/>
            </a:pPr>
            <a:r>
              <a:rPr lang="en" sz="1200" dirty="0">
                <a:solidFill>
                  <a:schemeClr val="dk1"/>
                </a:solidFill>
              </a:rPr>
              <a:t>THEO</a:t>
            </a:r>
            <a:endParaRPr sz="1200" dirty="0">
              <a:solidFill>
                <a:schemeClr val="dk1"/>
              </a:solidFill>
            </a:endParaRPr>
          </a:p>
          <a:p>
            <a:pPr marL="0" lvl="0" indent="0" algn="just" rtl="0">
              <a:lnSpc>
                <a:spcPct val="100000"/>
              </a:lnSpc>
              <a:spcBef>
                <a:spcPts val="0"/>
              </a:spcBef>
              <a:spcAft>
                <a:spcPts val="0"/>
              </a:spcAft>
              <a:buClr>
                <a:schemeClr val="dk1"/>
              </a:buClr>
              <a:buSzPts val="1100"/>
              <a:buFont typeface="Arial"/>
              <a:buNone/>
            </a:pPr>
            <a:r>
              <a:rPr lang="en" sz="1200" dirty="0">
                <a:solidFill>
                  <a:schemeClr val="dk1"/>
                </a:solidFill>
              </a:rPr>
              <a:t>We created demonstrative tool to be used as part of a batterer intervention program. Our goal was to create a procedure that can be used to combat the recent increase of instances of interpersonal violence and address the shortcomings of current batterer intervention programs and blunt trauma models.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3"/>
          <p:cNvSpPr txBox="1">
            <a:spLocks noGrp="1"/>
          </p:cNvSpPr>
          <p:nvPr>
            <p:ph type="ctrTitle"/>
          </p:nvPr>
        </p:nvSpPr>
        <p:spPr>
          <a:xfrm>
            <a:off x="713225" y="1401138"/>
            <a:ext cx="4732500" cy="1813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53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23"/>
          <p:cNvSpPr txBox="1">
            <a:spLocks noGrp="1"/>
          </p:cNvSpPr>
          <p:nvPr>
            <p:ph type="subTitle" idx="1"/>
          </p:nvPr>
        </p:nvSpPr>
        <p:spPr>
          <a:xfrm>
            <a:off x="713225" y="3251275"/>
            <a:ext cx="4732500" cy="491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TITLE_AND_TWO_COLUMNS_1_1_1_1_1_1_1_1_1">
    <p:spTree>
      <p:nvGrpSpPr>
        <p:cNvPr id="1" name="Shape 52"/>
        <p:cNvGrpSpPr/>
        <p:nvPr/>
      </p:nvGrpSpPr>
      <p:grpSpPr>
        <a:xfrm>
          <a:off x="0" y="0"/>
          <a:ext cx="0" cy="0"/>
          <a:chOff x="0" y="0"/>
          <a:chExt cx="0" cy="0"/>
        </a:xfrm>
      </p:grpSpPr>
      <p:sp>
        <p:nvSpPr>
          <p:cNvPr id="53" name="Google Shape;53;p32"/>
          <p:cNvSpPr txBox="1">
            <a:spLocks noGrp="1"/>
          </p:cNvSpPr>
          <p:nvPr>
            <p:ph type="title"/>
          </p:nvPr>
        </p:nvSpPr>
        <p:spPr>
          <a:xfrm>
            <a:off x="713263" y="677525"/>
            <a:ext cx="4448100" cy="105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7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54" name="Google Shape;54;p32"/>
          <p:cNvSpPr txBox="1">
            <a:spLocks noGrp="1"/>
          </p:cNvSpPr>
          <p:nvPr>
            <p:ph type="subTitle" idx="1"/>
          </p:nvPr>
        </p:nvSpPr>
        <p:spPr>
          <a:xfrm>
            <a:off x="713225" y="1841450"/>
            <a:ext cx="4448100" cy="10587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5" name="Google Shape;55;p32"/>
          <p:cNvSpPr txBox="1"/>
          <p:nvPr/>
        </p:nvSpPr>
        <p:spPr>
          <a:xfrm>
            <a:off x="713225" y="3611950"/>
            <a:ext cx="4945800" cy="55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200"/>
              <a:buFont typeface="Arial"/>
              <a:buNone/>
            </a:pPr>
            <a:r>
              <a:rPr lang="en" sz="1200" b="1" i="0" u="none" strike="noStrike" cap="none">
                <a:solidFill>
                  <a:schemeClr val="dk1"/>
                </a:solidFill>
                <a:latin typeface="Barlow"/>
                <a:ea typeface="Barlow"/>
                <a:cs typeface="Barlow"/>
                <a:sym typeface="Barlow"/>
              </a:rPr>
              <a:t>CREDITS:</a:t>
            </a:r>
            <a:r>
              <a:rPr lang="en" sz="1200" b="0" i="0" u="none" strike="noStrike" cap="none">
                <a:solidFill>
                  <a:schemeClr val="dk1"/>
                </a:solidFill>
                <a:latin typeface="Barlow"/>
                <a:ea typeface="Barlow"/>
                <a:cs typeface="Barlow"/>
                <a:sym typeface="Barlow"/>
              </a:rPr>
              <a:t> This presentation template was created by </a:t>
            </a:r>
            <a:r>
              <a:rPr lang="en" sz="1200" b="1" i="0" u="sng" strike="noStrike" cap="none">
                <a:solidFill>
                  <a:schemeClr val="dk1"/>
                </a:solidFill>
                <a:latin typeface="Barlow"/>
                <a:ea typeface="Barlow"/>
                <a:cs typeface="Barlow"/>
                <a:sym typeface="Barlow"/>
                <a:hlinkClick r:id="rId2">
                  <a:extLst>
                    <a:ext uri="{A12FA001-AC4F-418D-AE19-62706E023703}">
                      <ahyp:hlinkClr xmlns:ahyp="http://schemas.microsoft.com/office/drawing/2018/hyperlinkcolor" val="tx"/>
                    </a:ext>
                  </a:extLst>
                </a:hlinkClick>
              </a:rPr>
              <a:t>Slidesgo</a:t>
            </a:r>
            <a:r>
              <a:rPr lang="en" sz="1200" b="0" i="0" u="none" strike="noStrike" cap="none">
                <a:solidFill>
                  <a:schemeClr val="dk1"/>
                </a:solidFill>
                <a:latin typeface="Barlow"/>
                <a:ea typeface="Barlow"/>
                <a:cs typeface="Barlow"/>
                <a:sym typeface="Barlow"/>
              </a:rPr>
              <a:t>, and includes icons by </a:t>
            </a:r>
            <a:r>
              <a:rPr lang="en" sz="1200" b="1" i="0" u="sng" strike="noStrike" cap="none">
                <a:solidFill>
                  <a:schemeClr val="dk1"/>
                </a:solidFill>
                <a:latin typeface="Barlow"/>
                <a:ea typeface="Barlow"/>
                <a:cs typeface="Barlow"/>
                <a:sym typeface="Barlow"/>
                <a:hlinkClick r:id="rId3">
                  <a:extLst>
                    <a:ext uri="{A12FA001-AC4F-418D-AE19-62706E023703}">
                      <ahyp:hlinkClr xmlns:ahyp="http://schemas.microsoft.com/office/drawing/2018/hyperlinkcolor" val="tx"/>
                    </a:ext>
                  </a:extLst>
                </a:hlinkClick>
              </a:rPr>
              <a:t>Flaticon</a:t>
            </a:r>
            <a:r>
              <a:rPr lang="en" sz="1200" b="0" i="0" u="none" strike="noStrike" cap="none">
                <a:solidFill>
                  <a:schemeClr val="dk1"/>
                </a:solidFill>
                <a:latin typeface="Barlow"/>
                <a:ea typeface="Barlow"/>
                <a:cs typeface="Barlow"/>
                <a:sym typeface="Barlow"/>
              </a:rPr>
              <a:t>, and infographics &amp; images by </a:t>
            </a:r>
            <a:r>
              <a:rPr lang="en" sz="1200" b="1" i="0" u="sng" strike="noStrike" cap="none">
                <a:solidFill>
                  <a:schemeClr val="dk1"/>
                </a:solidFill>
                <a:latin typeface="Barlow"/>
                <a:ea typeface="Barlow"/>
                <a:cs typeface="Barlow"/>
                <a:sym typeface="Barlow"/>
                <a:hlinkClick r:id="rId4">
                  <a:extLst>
                    <a:ext uri="{A12FA001-AC4F-418D-AE19-62706E023703}">
                      <ahyp:hlinkClr xmlns:ahyp="http://schemas.microsoft.com/office/drawing/2018/hyperlinkcolor" val="tx"/>
                    </a:ext>
                  </a:extLst>
                </a:hlinkClick>
              </a:rPr>
              <a:t>Freepik</a:t>
            </a:r>
            <a:r>
              <a:rPr lang="en" sz="1200" b="0" i="0" u="sng" strike="noStrike" cap="none">
                <a:solidFill>
                  <a:schemeClr val="dk1"/>
                </a:solidFill>
                <a:latin typeface="Barlow"/>
                <a:ea typeface="Barlow"/>
                <a:cs typeface="Barlow"/>
                <a:sym typeface="Barlow"/>
              </a:rPr>
              <a:t> </a:t>
            </a:r>
            <a:endParaRPr sz="1200" b="1" i="0" u="sng" strike="noStrike" cap="none">
              <a:solidFill>
                <a:schemeClr val="dk1"/>
              </a:solidFill>
              <a:latin typeface="Barlow"/>
              <a:ea typeface="Barlow"/>
              <a:cs typeface="Barlow"/>
              <a:sym typeface="Barlow"/>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34"/>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
        <p:cNvGrpSpPr/>
        <p:nvPr/>
      </p:nvGrpSpPr>
      <p:grpSpPr>
        <a:xfrm>
          <a:off x="0" y="0"/>
          <a:ext cx="0" cy="0"/>
          <a:chOff x="0" y="0"/>
          <a:chExt cx="0" cy="0"/>
        </a:xfrm>
      </p:grpSpPr>
      <p:sp>
        <p:nvSpPr>
          <p:cNvPr id="62" name="Google Shape;62;p35"/>
          <p:cNvSpPr txBox="1">
            <a:spLocks noGrp="1"/>
          </p:cNvSpPr>
          <p:nvPr>
            <p:ph type="title"/>
          </p:nvPr>
        </p:nvSpPr>
        <p:spPr>
          <a:xfrm>
            <a:off x="1388100" y="1705825"/>
            <a:ext cx="6367800" cy="17319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36"/>
          <p:cNvSpPr txBox="1">
            <a:spLocks noGrp="1"/>
          </p:cNvSpPr>
          <p:nvPr>
            <p:ph type="title"/>
          </p:nvPr>
        </p:nvSpPr>
        <p:spPr>
          <a:xfrm>
            <a:off x="2420100" y="1471500"/>
            <a:ext cx="43038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9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65" name="Google Shape;65;p36"/>
          <p:cNvSpPr txBox="1">
            <a:spLocks noGrp="1"/>
          </p:cNvSpPr>
          <p:nvPr>
            <p:ph type="subTitle" idx="1"/>
          </p:nvPr>
        </p:nvSpPr>
        <p:spPr>
          <a:xfrm>
            <a:off x="2420100" y="3041400"/>
            <a:ext cx="4303800" cy="6306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TITLE_AND_BODY_1">
    <p:spTree>
      <p:nvGrpSpPr>
        <p:cNvPr id="1" name="Shape 67"/>
        <p:cNvGrpSpPr/>
        <p:nvPr/>
      </p:nvGrpSpPr>
      <p:grpSpPr>
        <a:xfrm>
          <a:off x="0" y="0"/>
          <a:ext cx="0" cy="0"/>
          <a:chOff x="0" y="0"/>
          <a:chExt cx="0" cy="0"/>
        </a:xfrm>
      </p:grpSpPr>
      <p:sp>
        <p:nvSpPr>
          <p:cNvPr id="68" name="Google Shape;68;p38"/>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9" name="Google Shape;69;p38"/>
          <p:cNvSpPr txBox="1">
            <a:spLocks noGrp="1"/>
          </p:cNvSpPr>
          <p:nvPr>
            <p:ph type="subTitle" idx="1"/>
          </p:nvPr>
        </p:nvSpPr>
        <p:spPr>
          <a:xfrm>
            <a:off x="867119" y="2016933"/>
            <a:ext cx="2154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0" name="Google Shape;70;p38"/>
          <p:cNvSpPr txBox="1">
            <a:spLocks noGrp="1"/>
          </p:cNvSpPr>
          <p:nvPr>
            <p:ph type="subTitle" idx="2"/>
          </p:nvPr>
        </p:nvSpPr>
        <p:spPr>
          <a:xfrm>
            <a:off x="3495006" y="2016933"/>
            <a:ext cx="2154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1" name="Google Shape;71;p38"/>
          <p:cNvSpPr txBox="1">
            <a:spLocks noGrp="1"/>
          </p:cNvSpPr>
          <p:nvPr>
            <p:ph type="subTitle" idx="3"/>
          </p:nvPr>
        </p:nvSpPr>
        <p:spPr>
          <a:xfrm>
            <a:off x="867119" y="3723575"/>
            <a:ext cx="2154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2" name="Google Shape;72;p38"/>
          <p:cNvSpPr txBox="1">
            <a:spLocks noGrp="1"/>
          </p:cNvSpPr>
          <p:nvPr>
            <p:ph type="subTitle" idx="4"/>
          </p:nvPr>
        </p:nvSpPr>
        <p:spPr>
          <a:xfrm>
            <a:off x="3495006" y="3723575"/>
            <a:ext cx="2154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3" name="Google Shape;73;p38"/>
          <p:cNvSpPr txBox="1">
            <a:spLocks noGrp="1"/>
          </p:cNvSpPr>
          <p:nvPr>
            <p:ph type="subTitle" idx="5"/>
          </p:nvPr>
        </p:nvSpPr>
        <p:spPr>
          <a:xfrm>
            <a:off x="6122894" y="2016933"/>
            <a:ext cx="2154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4" name="Google Shape;74;p38"/>
          <p:cNvSpPr txBox="1">
            <a:spLocks noGrp="1"/>
          </p:cNvSpPr>
          <p:nvPr>
            <p:ph type="subTitle" idx="6"/>
          </p:nvPr>
        </p:nvSpPr>
        <p:spPr>
          <a:xfrm>
            <a:off x="6122894" y="3723575"/>
            <a:ext cx="2154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5" name="Google Shape;75;p38"/>
          <p:cNvSpPr txBox="1">
            <a:spLocks noGrp="1"/>
          </p:cNvSpPr>
          <p:nvPr>
            <p:ph type="title" idx="7"/>
          </p:nvPr>
        </p:nvSpPr>
        <p:spPr>
          <a:xfrm>
            <a:off x="867106" y="1434325"/>
            <a:ext cx="576600" cy="44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6" name="Google Shape;76;p38"/>
          <p:cNvSpPr txBox="1">
            <a:spLocks noGrp="1"/>
          </p:cNvSpPr>
          <p:nvPr>
            <p:ph type="title" idx="8"/>
          </p:nvPr>
        </p:nvSpPr>
        <p:spPr>
          <a:xfrm>
            <a:off x="867106" y="3172650"/>
            <a:ext cx="576600" cy="44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7" name="Google Shape;77;p38"/>
          <p:cNvSpPr txBox="1">
            <a:spLocks noGrp="1"/>
          </p:cNvSpPr>
          <p:nvPr>
            <p:ph type="title" idx="9"/>
          </p:nvPr>
        </p:nvSpPr>
        <p:spPr>
          <a:xfrm>
            <a:off x="3494994" y="1434325"/>
            <a:ext cx="576600" cy="44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8" name="Google Shape;78;p38"/>
          <p:cNvSpPr txBox="1">
            <a:spLocks noGrp="1"/>
          </p:cNvSpPr>
          <p:nvPr>
            <p:ph type="title" idx="13"/>
          </p:nvPr>
        </p:nvSpPr>
        <p:spPr>
          <a:xfrm>
            <a:off x="3494994" y="3172650"/>
            <a:ext cx="576600" cy="44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9" name="Google Shape;79;p38"/>
          <p:cNvSpPr txBox="1">
            <a:spLocks noGrp="1"/>
          </p:cNvSpPr>
          <p:nvPr>
            <p:ph type="title" idx="14"/>
          </p:nvPr>
        </p:nvSpPr>
        <p:spPr>
          <a:xfrm>
            <a:off x="6122881" y="1434325"/>
            <a:ext cx="576600" cy="44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80" name="Google Shape;80;p38"/>
          <p:cNvSpPr txBox="1">
            <a:spLocks noGrp="1"/>
          </p:cNvSpPr>
          <p:nvPr>
            <p:ph type="title" idx="15"/>
          </p:nvPr>
        </p:nvSpPr>
        <p:spPr>
          <a:xfrm>
            <a:off x="6122881" y="3172650"/>
            <a:ext cx="576600" cy="44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81" name="Google Shape;81;p38"/>
          <p:cNvSpPr txBox="1">
            <a:spLocks noGrp="1"/>
          </p:cNvSpPr>
          <p:nvPr>
            <p:ph type="subTitle" idx="16"/>
          </p:nvPr>
        </p:nvSpPr>
        <p:spPr>
          <a:xfrm>
            <a:off x="1356719" y="1328950"/>
            <a:ext cx="1664400" cy="790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lt2"/>
                </a:solidFill>
                <a:latin typeface="Barlow Medium"/>
                <a:ea typeface="Barlow Medium"/>
                <a:cs typeface="Barlow Medium"/>
                <a:sym typeface="Barlow Medium"/>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2" name="Google Shape;82;p38"/>
          <p:cNvSpPr txBox="1">
            <a:spLocks noGrp="1"/>
          </p:cNvSpPr>
          <p:nvPr>
            <p:ph type="subTitle" idx="17"/>
          </p:nvPr>
        </p:nvSpPr>
        <p:spPr>
          <a:xfrm>
            <a:off x="3984606" y="1328950"/>
            <a:ext cx="1664400" cy="790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lt2"/>
                </a:solidFill>
                <a:latin typeface="Barlow Medium"/>
                <a:ea typeface="Barlow Medium"/>
                <a:cs typeface="Barlow Medium"/>
                <a:sym typeface="Barlow Medium"/>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3" name="Google Shape;83;p38"/>
          <p:cNvSpPr txBox="1">
            <a:spLocks noGrp="1"/>
          </p:cNvSpPr>
          <p:nvPr>
            <p:ph type="subTitle" idx="18"/>
          </p:nvPr>
        </p:nvSpPr>
        <p:spPr>
          <a:xfrm>
            <a:off x="6612494" y="1328950"/>
            <a:ext cx="1664400" cy="790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lt2"/>
                </a:solidFill>
                <a:latin typeface="Barlow Medium"/>
                <a:ea typeface="Barlow Medium"/>
                <a:cs typeface="Barlow Medium"/>
                <a:sym typeface="Barlow Medium"/>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 name="Google Shape;84;p38"/>
          <p:cNvSpPr txBox="1">
            <a:spLocks noGrp="1"/>
          </p:cNvSpPr>
          <p:nvPr>
            <p:ph type="subTitle" idx="19"/>
          </p:nvPr>
        </p:nvSpPr>
        <p:spPr>
          <a:xfrm>
            <a:off x="1356719" y="3036575"/>
            <a:ext cx="1664400" cy="790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lt2"/>
                </a:solidFill>
                <a:latin typeface="Barlow Medium"/>
                <a:ea typeface="Barlow Medium"/>
                <a:cs typeface="Barlow Medium"/>
                <a:sym typeface="Barlow Medium"/>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5" name="Google Shape;85;p38"/>
          <p:cNvSpPr txBox="1">
            <a:spLocks noGrp="1"/>
          </p:cNvSpPr>
          <p:nvPr>
            <p:ph type="subTitle" idx="20"/>
          </p:nvPr>
        </p:nvSpPr>
        <p:spPr>
          <a:xfrm>
            <a:off x="3984606" y="3036575"/>
            <a:ext cx="1664400" cy="790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lt2"/>
                </a:solidFill>
                <a:latin typeface="Barlow Medium"/>
                <a:ea typeface="Barlow Medium"/>
                <a:cs typeface="Barlow Medium"/>
                <a:sym typeface="Barlow Medium"/>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6" name="Google Shape;86;p38"/>
          <p:cNvSpPr txBox="1">
            <a:spLocks noGrp="1"/>
          </p:cNvSpPr>
          <p:nvPr>
            <p:ph type="subTitle" idx="21"/>
          </p:nvPr>
        </p:nvSpPr>
        <p:spPr>
          <a:xfrm>
            <a:off x="6612494" y="3036575"/>
            <a:ext cx="1664400" cy="790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lt2"/>
                </a:solidFill>
                <a:latin typeface="Barlow Medium"/>
                <a:ea typeface="Barlow Medium"/>
                <a:cs typeface="Barlow Medium"/>
                <a:sym typeface="Barlow Medium"/>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87"/>
        <p:cNvGrpSpPr/>
        <p:nvPr/>
      </p:nvGrpSpPr>
      <p:grpSpPr>
        <a:xfrm>
          <a:off x="0" y="0"/>
          <a:ext cx="0" cy="0"/>
          <a:chOff x="0" y="0"/>
          <a:chExt cx="0" cy="0"/>
        </a:xfrm>
      </p:grpSpPr>
      <p:sp>
        <p:nvSpPr>
          <p:cNvPr id="88" name="Google Shape;88;p39"/>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89" name="Google Shape;89;p39"/>
          <p:cNvSpPr txBox="1">
            <a:spLocks noGrp="1"/>
          </p:cNvSpPr>
          <p:nvPr>
            <p:ph type="subTitle" idx="1"/>
          </p:nvPr>
        </p:nvSpPr>
        <p:spPr>
          <a:xfrm>
            <a:off x="4832081" y="1941575"/>
            <a:ext cx="3254100" cy="1841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0" name="Google Shape;90;p39"/>
          <p:cNvSpPr txBox="1">
            <a:spLocks noGrp="1"/>
          </p:cNvSpPr>
          <p:nvPr>
            <p:ph type="subTitle" idx="2"/>
          </p:nvPr>
        </p:nvSpPr>
        <p:spPr>
          <a:xfrm>
            <a:off x="1057900" y="1941575"/>
            <a:ext cx="3254100" cy="1841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91"/>
        <p:cNvGrpSpPr/>
        <p:nvPr/>
      </p:nvGrpSpPr>
      <p:grpSpPr>
        <a:xfrm>
          <a:off x="0" y="0"/>
          <a:ext cx="0" cy="0"/>
          <a:chOff x="0" y="0"/>
          <a:chExt cx="0" cy="0"/>
        </a:xfrm>
      </p:grpSpPr>
      <p:sp>
        <p:nvSpPr>
          <p:cNvPr id="92" name="Google Shape;92;p40"/>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93" name="Google Shape;93;p40"/>
          <p:cNvSpPr txBox="1">
            <a:spLocks noGrp="1"/>
          </p:cNvSpPr>
          <p:nvPr>
            <p:ph type="subTitle" idx="1"/>
          </p:nvPr>
        </p:nvSpPr>
        <p:spPr>
          <a:xfrm>
            <a:off x="4923088" y="2779498"/>
            <a:ext cx="2640000" cy="1010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4" name="Google Shape;94;p40"/>
          <p:cNvSpPr txBox="1">
            <a:spLocks noGrp="1"/>
          </p:cNvSpPr>
          <p:nvPr>
            <p:ph type="subTitle" idx="2"/>
          </p:nvPr>
        </p:nvSpPr>
        <p:spPr>
          <a:xfrm>
            <a:off x="1580912" y="2779498"/>
            <a:ext cx="2640000" cy="1010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5" name="Google Shape;95;p40"/>
          <p:cNvSpPr txBox="1">
            <a:spLocks noGrp="1"/>
          </p:cNvSpPr>
          <p:nvPr>
            <p:ph type="subTitle" idx="3"/>
          </p:nvPr>
        </p:nvSpPr>
        <p:spPr>
          <a:xfrm>
            <a:off x="1580912" y="2324825"/>
            <a:ext cx="2640000" cy="5589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a:solidFill>
                  <a:schemeClr val="lt2"/>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6" name="Google Shape;96;p40"/>
          <p:cNvSpPr txBox="1">
            <a:spLocks noGrp="1"/>
          </p:cNvSpPr>
          <p:nvPr>
            <p:ph type="subTitle" idx="4"/>
          </p:nvPr>
        </p:nvSpPr>
        <p:spPr>
          <a:xfrm>
            <a:off x="4923088" y="2324825"/>
            <a:ext cx="2640000" cy="5589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a:solidFill>
                  <a:schemeClr val="lt2"/>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_1_1">
    <p:spTree>
      <p:nvGrpSpPr>
        <p:cNvPr id="1" name="Shape 97"/>
        <p:cNvGrpSpPr/>
        <p:nvPr/>
      </p:nvGrpSpPr>
      <p:grpSpPr>
        <a:xfrm>
          <a:off x="0" y="0"/>
          <a:ext cx="0" cy="0"/>
          <a:chOff x="0" y="0"/>
          <a:chExt cx="0" cy="0"/>
        </a:xfrm>
      </p:grpSpPr>
      <p:sp>
        <p:nvSpPr>
          <p:cNvPr id="98" name="Google Shape;98;p4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99" name="Google Shape;99;p41"/>
          <p:cNvSpPr txBox="1">
            <a:spLocks noGrp="1"/>
          </p:cNvSpPr>
          <p:nvPr>
            <p:ph type="subTitle" idx="1"/>
          </p:nvPr>
        </p:nvSpPr>
        <p:spPr>
          <a:xfrm>
            <a:off x="3482550" y="2779499"/>
            <a:ext cx="2178900" cy="1010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0" name="Google Shape;100;p41"/>
          <p:cNvSpPr txBox="1">
            <a:spLocks noGrp="1"/>
          </p:cNvSpPr>
          <p:nvPr>
            <p:ph type="subTitle" idx="2"/>
          </p:nvPr>
        </p:nvSpPr>
        <p:spPr>
          <a:xfrm>
            <a:off x="713250" y="2779499"/>
            <a:ext cx="2178900" cy="1010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1" name="Google Shape;101;p41"/>
          <p:cNvSpPr txBox="1">
            <a:spLocks noGrp="1"/>
          </p:cNvSpPr>
          <p:nvPr>
            <p:ph type="subTitle" idx="3"/>
          </p:nvPr>
        </p:nvSpPr>
        <p:spPr>
          <a:xfrm>
            <a:off x="713250" y="2324825"/>
            <a:ext cx="2178900" cy="5589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a:solidFill>
                  <a:schemeClr val="lt2"/>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2" name="Google Shape;102;p41"/>
          <p:cNvSpPr txBox="1">
            <a:spLocks noGrp="1"/>
          </p:cNvSpPr>
          <p:nvPr>
            <p:ph type="subTitle" idx="4"/>
          </p:nvPr>
        </p:nvSpPr>
        <p:spPr>
          <a:xfrm>
            <a:off x="3482550" y="2324825"/>
            <a:ext cx="2178900" cy="5589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a:solidFill>
                  <a:schemeClr val="lt2"/>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3" name="Google Shape;103;p41"/>
          <p:cNvSpPr txBox="1">
            <a:spLocks noGrp="1"/>
          </p:cNvSpPr>
          <p:nvPr>
            <p:ph type="subTitle" idx="5"/>
          </p:nvPr>
        </p:nvSpPr>
        <p:spPr>
          <a:xfrm>
            <a:off x="6251850" y="2779499"/>
            <a:ext cx="2178900" cy="1010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4" name="Google Shape;104;p41"/>
          <p:cNvSpPr txBox="1">
            <a:spLocks noGrp="1"/>
          </p:cNvSpPr>
          <p:nvPr>
            <p:ph type="subTitle" idx="6"/>
          </p:nvPr>
        </p:nvSpPr>
        <p:spPr>
          <a:xfrm>
            <a:off x="6251850" y="2324825"/>
            <a:ext cx="2178900" cy="5589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a:solidFill>
                  <a:schemeClr val="lt2"/>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TITLE_AND_TWO_COLUMNS_1_1_2">
    <p:spTree>
      <p:nvGrpSpPr>
        <p:cNvPr id="1" name="Shape 105"/>
        <p:cNvGrpSpPr/>
        <p:nvPr/>
      </p:nvGrpSpPr>
      <p:grpSpPr>
        <a:xfrm>
          <a:off x="0" y="0"/>
          <a:ext cx="0" cy="0"/>
          <a:chOff x="0" y="0"/>
          <a:chExt cx="0" cy="0"/>
        </a:xfrm>
      </p:grpSpPr>
      <p:sp>
        <p:nvSpPr>
          <p:cNvPr id="106" name="Google Shape;106;p42"/>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07" name="Google Shape;107;p42"/>
          <p:cNvSpPr txBox="1">
            <a:spLocks noGrp="1"/>
          </p:cNvSpPr>
          <p:nvPr>
            <p:ph type="subTitle" idx="1"/>
          </p:nvPr>
        </p:nvSpPr>
        <p:spPr>
          <a:xfrm>
            <a:off x="5764539" y="1981799"/>
            <a:ext cx="2134200" cy="612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8" name="Google Shape;108;p42"/>
          <p:cNvSpPr txBox="1">
            <a:spLocks noGrp="1"/>
          </p:cNvSpPr>
          <p:nvPr>
            <p:ph type="subTitle" idx="2"/>
          </p:nvPr>
        </p:nvSpPr>
        <p:spPr>
          <a:xfrm>
            <a:off x="2056725" y="1981799"/>
            <a:ext cx="2134200" cy="612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9" name="Google Shape;109;p42"/>
          <p:cNvSpPr txBox="1">
            <a:spLocks noGrp="1"/>
          </p:cNvSpPr>
          <p:nvPr>
            <p:ph type="subTitle" idx="3"/>
          </p:nvPr>
        </p:nvSpPr>
        <p:spPr>
          <a:xfrm>
            <a:off x="2056734" y="1527125"/>
            <a:ext cx="2134200" cy="5589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200">
                <a:solidFill>
                  <a:schemeClr val="lt2"/>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0" name="Google Shape;110;p42"/>
          <p:cNvSpPr txBox="1">
            <a:spLocks noGrp="1"/>
          </p:cNvSpPr>
          <p:nvPr>
            <p:ph type="subTitle" idx="4"/>
          </p:nvPr>
        </p:nvSpPr>
        <p:spPr>
          <a:xfrm>
            <a:off x="5764550" y="1527125"/>
            <a:ext cx="2134200" cy="5589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200">
                <a:solidFill>
                  <a:schemeClr val="lt2"/>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1" name="Google Shape;111;p42"/>
          <p:cNvSpPr txBox="1">
            <a:spLocks noGrp="1"/>
          </p:cNvSpPr>
          <p:nvPr>
            <p:ph type="subTitle" idx="5"/>
          </p:nvPr>
        </p:nvSpPr>
        <p:spPr>
          <a:xfrm>
            <a:off x="5764539" y="3398475"/>
            <a:ext cx="2134200" cy="612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2" name="Google Shape;112;p42"/>
          <p:cNvSpPr txBox="1">
            <a:spLocks noGrp="1"/>
          </p:cNvSpPr>
          <p:nvPr>
            <p:ph type="subTitle" idx="6"/>
          </p:nvPr>
        </p:nvSpPr>
        <p:spPr>
          <a:xfrm>
            <a:off x="2056725" y="3398475"/>
            <a:ext cx="2134200" cy="612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3" name="Google Shape;113;p42"/>
          <p:cNvSpPr txBox="1">
            <a:spLocks noGrp="1"/>
          </p:cNvSpPr>
          <p:nvPr>
            <p:ph type="subTitle" idx="7"/>
          </p:nvPr>
        </p:nvSpPr>
        <p:spPr>
          <a:xfrm>
            <a:off x="2056734" y="2943800"/>
            <a:ext cx="2134200" cy="5589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200">
                <a:solidFill>
                  <a:schemeClr val="lt2"/>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4" name="Google Shape;114;p42"/>
          <p:cNvSpPr txBox="1">
            <a:spLocks noGrp="1"/>
          </p:cNvSpPr>
          <p:nvPr>
            <p:ph type="subTitle" idx="8"/>
          </p:nvPr>
        </p:nvSpPr>
        <p:spPr>
          <a:xfrm>
            <a:off x="5764550" y="2943800"/>
            <a:ext cx="2134200" cy="5589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200">
                <a:solidFill>
                  <a:schemeClr val="lt2"/>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
        <p:cNvGrpSpPr/>
        <p:nvPr/>
      </p:nvGrpSpPr>
      <p:grpSpPr>
        <a:xfrm>
          <a:off x="0" y="0"/>
          <a:ext cx="0" cy="0"/>
          <a:chOff x="0" y="0"/>
          <a:chExt cx="0" cy="0"/>
        </a:xfrm>
      </p:grpSpPr>
      <p:sp>
        <p:nvSpPr>
          <p:cNvPr id="12" name="Google Shape;12;p24"/>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3" name="Google Shape;13;p24"/>
          <p:cNvSpPr txBox="1">
            <a:spLocks noGrp="1"/>
          </p:cNvSpPr>
          <p:nvPr>
            <p:ph type="subTitle" idx="1"/>
          </p:nvPr>
        </p:nvSpPr>
        <p:spPr>
          <a:xfrm>
            <a:off x="5055284" y="3728624"/>
            <a:ext cx="2505600" cy="572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4"/>
          <p:cNvSpPr txBox="1">
            <a:spLocks noGrp="1"/>
          </p:cNvSpPr>
          <p:nvPr>
            <p:ph type="subTitle" idx="2"/>
          </p:nvPr>
        </p:nvSpPr>
        <p:spPr>
          <a:xfrm>
            <a:off x="1583300" y="3728624"/>
            <a:ext cx="2505600" cy="572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p24"/>
          <p:cNvSpPr txBox="1">
            <a:spLocks noGrp="1"/>
          </p:cNvSpPr>
          <p:nvPr>
            <p:ph type="subTitle" idx="3"/>
          </p:nvPr>
        </p:nvSpPr>
        <p:spPr>
          <a:xfrm>
            <a:off x="5055275" y="3303825"/>
            <a:ext cx="2505600" cy="5727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a:solidFill>
                  <a:schemeClr val="lt2"/>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 name="Google Shape;16;p24"/>
          <p:cNvSpPr txBox="1">
            <a:spLocks noGrp="1"/>
          </p:cNvSpPr>
          <p:nvPr>
            <p:ph type="subTitle" idx="4"/>
          </p:nvPr>
        </p:nvSpPr>
        <p:spPr>
          <a:xfrm>
            <a:off x="1583075" y="3303825"/>
            <a:ext cx="2505600" cy="5727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a:solidFill>
                  <a:schemeClr val="lt2"/>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1_1_1_1">
    <p:spTree>
      <p:nvGrpSpPr>
        <p:cNvPr id="1" name="Shape 115"/>
        <p:cNvGrpSpPr/>
        <p:nvPr/>
      </p:nvGrpSpPr>
      <p:grpSpPr>
        <a:xfrm>
          <a:off x="0" y="0"/>
          <a:ext cx="0" cy="0"/>
          <a:chOff x="0" y="0"/>
          <a:chExt cx="0" cy="0"/>
        </a:xfrm>
      </p:grpSpPr>
      <p:sp>
        <p:nvSpPr>
          <p:cNvPr id="116" name="Google Shape;116;p43"/>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17" name="Google Shape;117;p43"/>
          <p:cNvSpPr txBox="1">
            <a:spLocks noGrp="1"/>
          </p:cNvSpPr>
          <p:nvPr>
            <p:ph type="subTitle" idx="1"/>
          </p:nvPr>
        </p:nvSpPr>
        <p:spPr>
          <a:xfrm>
            <a:off x="3482550" y="2134174"/>
            <a:ext cx="2178900" cy="5589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8" name="Google Shape;118;p43"/>
          <p:cNvSpPr txBox="1">
            <a:spLocks noGrp="1"/>
          </p:cNvSpPr>
          <p:nvPr>
            <p:ph type="subTitle" idx="2"/>
          </p:nvPr>
        </p:nvSpPr>
        <p:spPr>
          <a:xfrm>
            <a:off x="713250" y="2134174"/>
            <a:ext cx="2178900" cy="5589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9" name="Google Shape;119;p43"/>
          <p:cNvSpPr txBox="1">
            <a:spLocks noGrp="1"/>
          </p:cNvSpPr>
          <p:nvPr>
            <p:ph type="subTitle" idx="3"/>
          </p:nvPr>
        </p:nvSpPr>
        <p:spPr>
          <a:xfrm>
            <a:off x="713250" y="1859300"/>
            <a:ext cx="2178900" cy="4107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a:solidFill>
                  <a:schemeClr val="lt2"/>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0" name="Google Shape;120;p43"/>
          <p:cNvSpPr txBox="1">
            <a:spLocks noGrp="1"/>
          </p:cNvSpPr>
          <p:nvPr>
            <p:ph type="subTitle" idx="4"/>
          </p:nvPr>
        </p:nvSpPr>
        <p:spPr>
          <a:xfrm>
            <a:off x="3482550" y="1859300"/>
            <a:ext cx="2178900" cy="4107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a:solidFill>
                  <a:schemeClr val="lt2"/>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1" name="Google Shape;121;p43"/>
          <p:cNvSpPr txBox="1">
            <a:spLocks noGrp="1"/>
          </p:cNvSpPr>
          <p:nvPr>
            <p:ph type="subTitle" idx="5"/>
          </p:nvPr>
        </p:nvSpPr>
        <p:spPr>
          <a:xfrm>
            <a:off x="6251850" y="2134174"/>
            <a:ext cx="2178900" cy="5589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2" name="Google Shape;122;p43"/>
          <p:cNvSpPr txBox="1">
            <a:spLocks noGrp="1"/>
          </p:cNvSpPr>
          <p:nvPr>
            <p:ph type="subTitle" idx="6"/>
          </p:nvPr>
        </p:nvSpPr>
        <p:spPr>
          <a:xfrm>
            <a:off x="6251850" y="1859300"/>
            <a:ext cx="2178900" cy="4107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a:solidFill>
                  <a:schemeClr val="lt2"/>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3" name="Google Shape;123;p43"/>
          <p:cNvSpPr txBox="1">
            <a:spLocks noGrp="1"/>
          </p:cNvSpPr>
          <p:nvPr>
            <p:ph type="subTitle" idx="7"/>
          </p:nvPr>
        </p:nvSpPr>
        <p:spPr>
          <a:xfrm>
            <a:off x="3482550" y="3856175"/>
            <a:ext cx="2178900" cy="557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4" name="Google Shape;124;p43"/>
          <p:cNvSpPr txBox="1">
            <a:spLocks noGrp="1"/>
          </p:cNvSpPr>
          <p:nvPr>
            <p:ph type="subTitle" idx="8"/>
          </p:nvPr>
        </p:nvSpPr>
        <p:spPr>
          <a:xfrm>
            <a:off x="713250" y="3856175"/>
            <a:ext cx="2178900" cy="557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5" name="Google Shape;125;p43"/>
          <p:cNvSpPr txBox="1">
            <a:spLocks noGrp="1"/>
          </p:cNvSpPr>
          <p:nvPr>
            <p:ph type="subTitle" idx="9"/>
          </p:nvPr>
        </p:nvSpPr>
        <p:spPr>
          <a:xfrm>
            <a:off x="713250" y="3581300"/>
            <a:ext cx="2178900" cy="4107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a:solidFill>
                  <a:schemeClr val="lt2"/>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6" name="Google Shape;126;p43"/>
          <p:cNvSpPr txBox="1">
            <a:spLocks noGrp="1"/>
          </p:cNvSpPr>
          <p:nvPr>
            <p:ph type="subTitle" idx="13"/>
          </p:nvPr>
        </p:nvSpPr>
        <p:spPr>
          <a:xfrm>
            <a:off x="3482550" y="3581300"/>
            <a:ext cx="2178900" cy="4107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a:solidFill>
                  <a:schemeClr val="lt2"/>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7" name="Google Shape;127;p43"/>
          <p:cNvSpPr txBox="1">
            <a:spLocks noGrp="1"/>
          </p:cNvSpPr>
          <p:nvPr>
            <p:ph type="subTitle" idx="14"/>
          </p:nvPr>
        </p:nvSpPr>
        <p:spPr>
          <a:xfrm>
            <a:off x="6251850" y="3856175"/>
            <a:ext cx="2178900" cy="557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8" name="Google Shape;128;p43"/>
          <p:cNvSpPr txBox="1">
            <a:spLocks noGrp="1"/>
          </p:cNvSpPr>
          <p:nvPr>
            <p:ph type="subTitle" idx="15"/>
          </p:nvPr>
        </p:nvSpPr>
        <p:spPr>
          <a:xfrm>
            <a:off x="6251850" y="3581300"/>
            <a:ext cx="2178900" cy="4107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a:solidFill>
                  <a:schemeClr val="lt2"/>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TITLE_AND_TWO_COLUMNS_1_1_1_1_2">
    <p:spTree>
      <p:nvGrpSpPr>
        <p:cNvPr id="1" name="Shape 129"/>
        <p:cNvGrpSpPr/>
        <p:nvPr/>
      </p:nvGrpSpPr>
      <p:grpSpPr>
        <a:xfrm>
          <a:off x="0" y="0"/>
          <a:ext cx="0" cy="0"/>
          <a:chOff x="0" y="0"/>
          <a:chExt cx="0" cy="0"/>
        </a:xfrm>
      </p:grpSpPr>
      <p:sp>
        <p:nvSpPr>
          <p:cNvPr id="130" name="Google Shape;130;p44"/>
          <p:cNvSpPr txBox="1">
            <a:spLocks noGrp="1"/>
          </p:cNvSpPr>
          <p:nvPr>
            <p:ph type="title"/>
          </p:nvPr>
        </p:nvSpPr>
        <p:spPr>
          <a:xfrm>
            <a:off x="2223600" y="641112"/>
            <a:ext cx="4696800" cy="76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4500">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31" name="Google Shape;131;p44"/>
          <p:cNvSpPr txBox="1">
            <a:spLocks noGrp="1"/>
          </p:cNvSpPr>
          <p:nvPr>
            <p:ph type="subTitle" idx="1"/>
          </p:nvPr>
        </p:nvSpPr>
        <p:spPr>
          <a:xfrm>
            <a:off x="2223600" y="1319926"/>
            <a:ext cx="4696800" cy="3015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32" name="Google Shape;132;p44"/>
          <p:cNvSpPr txBox="1">
            <a:spLocks noGrp="1"/>
          </p:cNvSpPr>
          <p:nvPr>
            <p:ph type="title" idx="2"/>
          </p:nvPr>
        </p:nvSpPr>
        <p:spPr>
          <a:xfrm>
            <a:off x="2223600" y="2053018"/>
            <a:ext cx="4696800" cy="76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4500">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33" name="Google Shape;133;p44"/>
          <p:cNvSpPr txBox="1">
            <a:spLocks noGrp="1"/>
          </p:cNvSpPr>
          <p:nvPr>
            <p:ph type="subTitle" idx="3"/>
          </p:nvPr>
        </p:nvSpPr>
        <p:spPr>
          <a:xfrm>
            <a:off x="2223600" y="2731835"/>
            <a:ext cx="4696800" cy="3015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34" name="Google Shape;134;p44"/>
          <p:cNvSpPr txBox="1">
            <a:spLocks noGrp="1"/>
          </p:cNvSpPr>
          <p:nvPr>
            <p:ph type="title" idx="4"/>
          </p:nvPr>
        </p:nvSpPr>
        <p:spPr>
          <a:xfrm>
            <a:off x="2223600" y="3464924"/>
            <a:ext cx="4696800" cy="76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4500">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35" name="Google Shape;135;p44"/>
          <p:cNvSpPr txBox="1">
            <a:spLocks noGrp="1"/>
          </p:cNvSpPr>
          <p:nvPr>
            <p:ph type="subTitle" idx="5"/>
          </p:nvPr>
        </p:nvSpPr>
        <p:spPr>
          <a:xfrm>
            <a:off x="2223600" y="4143744"/>
            <a:ext cx="4696800" cy="3015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p:cSld name="TITLE_AND_TWO_COLUMNS_1_1_1_1_1_1">
    <p:spTree>
      <p:nvGrpSpPr>
        <p:cNvPr id="1" name="Shape 136"/>
        <p:cNvGrpSpPr/>
        <p:nvPr/>
      </p:nvGrpSpPr>
      <p:grpSpPr>
        <a:xfrm>
          <a:off x="0" y="0"/>
          <a:ext cx="0" cy="0"/>
          <a:chOff x="0" y="0"/>
          <a:chExt cx="0" cy="0"/>
        </a:xfrm>
      </p:grpSpPr>
      <p:sp>
        <p:nvSpPr>
          <p:cNvPr id="137" name="Google Shape;137;p45"/>
          <p:cNvSpPr txBox="1">
            <a:spLocks noGrp="1"/>
          </p:cNvSpPr>
          <p:nvPr>
            <p:ph type="title"/>
          </p:nvPr>
        </p:nvSpPr>
        <p:spPr>
          <a:xfrm>
            <a:off x="1014825" y="1183300"/>
            <a:ext cx="3519600" cy="1853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38" name="Google Shape;138;p45"/>
          <p:cNvSpPr txBox="1">
            <a:spLocks noGrp="1"/>
          </p:cNvSpPr>
          <p:nvPr>
            <p:ph type="subTitle" idx="1"/>
          </p:nvPr>
        </p:nvSpPr>
        <p:spPr>
          <a:xfrm>
            <a:off x="1014825" y="3036800"/>
            <a:ext cx="3519600" cy="923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TITLE_AND_TWO_COLUMNS_1_1_1_1_1_1_1">
    <p:spTree>
      <p:nvGrpSpPr>
        <p:cNvPr id="1" name="Shape 139"/>
        <p:cNvGrpSpPr/>
        <p:nvPr/>
      </p:nvGrpSpPr>
      <p:grpSpPr>
        <a:xfrm>
          <a:off x="0" y="0"/>
          <a:ext cx="0" cy="0"/>
          <a:chOff x="0" y="0"/>
          <a:chExt cx="0" cy="0"/>
        </a:xfrm>
      </p:grpSpPr>
      <p:sp>
        <p:nvSpPr>
          <p:cNvPr id="140" name="Google Shape;140;p46"/>
          <p:cNvSpPr txBox="1">
            <a:spLocks noGrp="1"/>
          </p:cNvSpPr>
          <p:nvPr>
            <p:ph type="title"/>
          </p:nvPr>
        </p:nvSpPr>
        <p:spPr>
          <a:xfrm>
            <a:off x="972775" y="1741538"/>
            <a:ext cx="3519600" cy="737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41" name="Google Shape;141;p46"/>
          <p:cNvSpPr txBox="1">
            <a:spLocks noGrp="1"/>
          </p:cNvSpPr>
          <p:nvPr>
            <p:ph type="subTitle" idx="1"/>
          </p:nvPr>
        </p:nvSpPr>
        <p:spPr>
          <a:xfrm>
            <a:off x="972775" y="2478563"/>
            <a:ext cx="3519600" cy="923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TITLE_AND_TWO_COLUMNS_1_1_1_1_1_1_1_1">
    <p:spTree>
      <p:nvGrpSpPr>
        <p:cNvPr id="1" name="Shape 142"/>
        <p:cNvGrpSpPr/>
        <p:nvPr/>
      </p:nvGrpSpPr>
      <p:grpSpPr>
        <a:xfrm>
          <a:off x="0" y="0"/>
          <a:ext cx="0" cy="0"/>
          <a:chOff x="0" y="0"/>
          <a:chExt cx="0" cy="0"/>
        </a:xfrm>
      </p:grpSpPr>
      <p:sp>
        <p:nvSpPr>
          <p:cNvPr id="143" name="Google Shape;143;p47"/>
          <p:cNvSpPr txBox="1">
            <a:spLocks noGrp="1"/>
          </p:cNvSpPr>
          <p:nvPr>
            <p:ph type="title"/>
          </p:nvPr>
        </p:nvSpPr>
        <p:spPr>
          <a:xfrm>
            <a:off x="4113675" y="1741538"/>
            <a:ext cx="3519600" cy="7371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44" name="Google Shape;144;p47"/>
          <p:cNvSpPr txBox="1">
            <a:spLocks noGrp="1"/>
          </p:cNvSpPr>
          <p:nvPr>
            <p:ph type="subTitle" idx="1"/>
          </p:nvPr>
        </p:nvSpPr>
        <p:spPr>
          <a:xfrm>
            <a:off x="4113675" y="2478563"/>
            <a:ext cx="3519600" cy="9234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TITLE_AND_TWO_COLUMNS_1_1_1_1_1_1_1_1_1_1">
    <p:spTree>
      <p:nvGrpSpPr>
        <p:cNvPr id="1" name="Shape 145"/>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TITLE_AND_TWO_COLUMNS_1_1_1_1_1_1_1_1_1_1_1">
    <p:spTree>
      <p:nvGrpSpPr>
        <p:cNvPr id="1" name="Shape 146"/>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TITLE_AND_TWO_COLUMNS_1_1_1_1_1_1_1_1_1_1_1_1">
    <p:spTree>
      <p:nvGrpSpPr>
        <p:cNvPr id="1" name="Shape 14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
        <p:cNvGrpSpPr/>
        <p:nvPr/>
      </p:nvGrpSpPr>
      <p:grpSpPr>
        <a:xfrm>
          <a:off x="0" y="0"/>
          <a:ext cx="0" cy="0"/>
          <a:chOff x="0" y="0"/>
          <a:chExt cx="0" cy="0"/>
        </a:xfrm>
      </p:grpSpPr>
      <p:sp>
        <p:nvSpPr>
          <p:cNvPr id="18" name="Google Shape;18;p25"/>
          <p:cNvSpPr>
            <a:spLocks noGrp="1"/>
          </p:cNvSpPr>
          <p:nvPr>
            <p:ph type="pic" idx="2"/>
          </p:nvPr>
        </p:nvSpPr>
        <p:spPr>
          <a:xfrm>
            <a:off x="4650" y="0"/>
            <a:ext cx="9144000" cy="5152800"/>
          </a:xfrm>
          <a:prstGeom prst="rect">
            <a:avLst/>
          </a:prstGeom>
          <a:noFill/>
          <a:ln>
            <a:noFill/>
          </a:ln>
        </p:spPr>
      </p:sp>
      <p:sp>
        <p:nvSpPr>
          <p:cNvPr id="19" name="Google Shape;19;p25"/>
          <p:cNvSpPr txBox="1">
            <a:spLocks noGrp="1"/>
          </p:cNvSpPr>
          <p:nvPr>
            <p:ph type="body" idx="1"/>
          </p:nvPr>
        </p:nvSpPr>
        <p:spPr>
          <a:xfrm>
            <a:off x="1015950" y="3888650"/>
            <a:ext cx="7121400" cy="720000"/>
          </a:xfrm>
          <a:prstGeom prst="rect">
            <a:avLst/>
          </a:prstGeom>
          <a:solidFill>
            <a:schemeClr val="lt1"/>
          </a:solidFill>
          <a:ln>
            <a:noFill/>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3500">
                <a:latin typeface="Oswald Medium"/>
                <a:ea typeface="Oswald Medium"/>
                <a:cs typeface="Oswald Medium"/>
                <a:sym typeface="Oswald Medium"/>
              </a:defRPr>
            </a:lvl1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26"/>
          <p:cNvSpPr txBox="1">
            <a:spLocks noGrp="1"/>
          </p:cNvSpPr>
          <p:nvPr>
            <p:ph type="title"/>
          </p:nvPr>
        </p:nvSpPr>
        <p:spPr>
          <a:xfrm>
            <a:off x="713225" y="2003375"/>
            <a:ext cx="3013500" cy="151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53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2" name="Google Shape;22;p26"/>
          <p:cNvSpPr txBox="1">
            <a:spLocks noGrp="1"/>
          </p:cNvSpPr>
          <p:nvPr>
            <p:ph type="title" idx="2"/>
          </p:nvPr>
        </p:nvSpPr>
        <p:spPr>
          <a:xfrm>
            <a:off x="713225" y="860525"/>
            <a:ext cx="1652100" cy="915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6000"/>
              <a:buNone/>
              <a:defRPr sz="6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23" name="Google Shape;23;p26"/>
          <p:cNvSpPr txBox="1">
            <a:spLocks noGrp="1"/>
          </p:cNvSpPr>
          <p:nvPr>
            <p:ph type="subTitle" idx="1"/>
          </p:nvPr>
        </p:nvSpPr>
        <p:spPr>
          <a:xfrm>
            <a:off x="713225" y="3589325"/>
            <a:ext cx="3013500" cy="681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
        <p:cNvGrpSpPr/>
        <p:nvPr/>
      </p:nvGrpSpPr>
      <p:grpSpPr>
        <a:xfrm>
          <a:off x="0" y="0"/>
          <a:ext cx="0" cy="0"/>
          <a:chOff x="0" y="0"/>
          <a:chExt cx="0" cy="0"/>
        </a:xfrm>
      </p:grpSpPr>
      <p:sp>
        <p:nvSpPr>
          <p:cNvPr id="25" name="Google Shape;25;p27"/>
          <p:cNvSpPr txBox="1">
            <a:spLocks noGrp="1"/>
          </p:cNvSpPr>
          <p:nvPr>
            <p:ph type="title" hasCustomPrompt="1"/>
          </p:nvPr>
        </p:nvSpPr>
        <p:spPr>
          <a:xfrm>
            <a:off x="1361129" y="1725725"/>
            <a:ext cx="6421800" cy="1618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9600">
                <a:solidFill>
                  <a:schemeClr val="dk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6" name="Google Shape;26;p27"/>
          <p:cNvSpPr txBox="1">
            <a:spLocks noGrp="1"/>
          </p:cNvSpPr>
          <p:nvPr>
            <p:ph type="subTitle" idx="1"/>
          </p:nvPr>
        </p:nvSpPr>
        <p:spPr>
          <a:xfrm>
            <a:off x="1361025" y="3331178"/>
            <a:ext cx="6421800" cy="431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umbers and text 2">
  <p:cSld name="TITLE_AND_TWO_COLUMNS_1_1_1_1_2_1_1">
    <p:spTree>
      <p:nvGrpSpPr>
        <p:cNvPr id="1" name="Shape 27"/>
        <p:cNvGrpSpPr/>
        <p:nvPr/>
      </p:nvGrpSpPr>
      <p:grpSpPr>
        <a:xfrm>
          <a:off x="0" y="0"/>
          <a:ext cx="0" cy="0"/>
          <a:chOff x="0" y="0"/>
          <a:chExt cx="0" cy="0"/>
        </a:xfrm>
      </p:grpSpPr>
      <p:sp>
        <p:nvSpPr>
          <p:cNvPr id="28" name="Google Shape;28;p2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9" name="Google Shape;29;p28"/>
          <p:cNvSpPr txBox="1">
            <a:spLocks noGrp="1"/>
          </p:cNvSpPr>
          <p:nvPr>
            <p:ph type="title" idx="2"/>
          </p:nvPr>
        </p:nvSpPr>
        <p:spPr>
          <a:xfrm>
            <a:off x="1155113" y="1712675"/>
            <a:ext cx="1596900" cy="40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30" name="Google Shape;30;p28"/>
          <p:cNvSpPr txBox="1">
            <a:spLocks noGrp="1"/>
          </p:cNvSpPr>
          <p:nvPr>
            <p:ph type="subTitle" idx="1"/>
          </p:nvPr>
        </p:nvSpPr>
        <p:spPr>
          <a:xfrm>
            <a:off x="713213" y="3242300"/>
            <a:ext cx="2480700" cy="881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31" name="Google Shape;31;p28"/>
          <p:cNvSpPr txBox="1">
            <a:spLocks noGrp="1"/>
          </p:cNvSpPr>
          <p:nvPr>
            <p:ph type="subTitle" idx="3"/>
          </p:nvPr>
        </p:nvSpPr>
        <p:spPr>
          <a:xfrm>
            <a:off x="713213" y="2850250"/>
            <a:ext cx="2480700" cy="5055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Clr>
                <a:schemeClr val="dk1"/>
              </a:buClr>
              <a:buSzPts val="2400"/>
              <a:buFont typeface="Bebas Neue"/>
              <a:buNone/>
              <a:defRPr sz="2200">
                <a:solidFill>
                  <a:schemeClr val="lt2"/>
                </a:solidFill>
                <a:latin typeface="Barlow Medium"/>
                <a:ea typeface="Barlow Medium"/>
                <a:cs typeface="Barlow Medium"/>
                <a:sym typeface="Barlow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2" name="Google Shape;32;p28"/>
          <p:cNvSpPr txBox="1">
            <a:spLocks noGrp="1"/>
          </p:cNvSpPr>
          <p:nvPr>
            <p:ph type="title" idx="4"/>
          </p:nvPr>
        </p:nvSpPr>
        <p:spPr>
          <a:xfrm>
            <a:off x="3774172" y="1712675"/>
            <a:ext cx="1595400" cy="40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33" name="Google Shape;33;p28"/>
          <p:cNvSpPr txBox="1">
            <a:spLocks noGrp="1"/>
          </p:cNvSpPr>
          <p:nvPr>
            <p:ph type="subTitle" idx="5"/>
          </p:nvPr>
        </p:nvSpPr>
        <p:spPr>
          <a:xfrm>
            <a:off x="3331631" y="3242300"/>
            <a:ext cx="2480700" cy="881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34" name="Google Shape;34;p28"/>
          <p:cNvSpPr txBox="1">
            <a:spLocks noGrp="1"/>
          </p:cNvSpPr>
          <p:nvPr>
            <p:ph type="subTitle" idx="6"/>
          </p:nvPr>
        </p:nvSpPr>
        <p:spPr>
          <a:xfrm>
            <a:off x="3331631" y="2850250"/>
            <a:ext cx="2480700" cy="5055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Clr>
                <a:schemeClr val="dk1"/>
              </a:buClr>
              <a:buSzPts val="2400"/>
              <a:buFont typeface="Bebas Neue"/>
              <a:buNone/>
              <a:defRPr sz="2200">
                <a:solidFill>
                  <a:schemeClr val="lt2"/>
                </a:solidFill>
                <a:latin typeface="Barlow Medium"/>
                <a:ea typeface="Barlow Medium"/>
                <a:cs typeface="Barlow Medium"/>
                <a:sym typeface="Barlow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5" name="Google Shape;35;p28"/>
          <p:cNvSpPr txBox="1">
            <a:spLocks noGrp="1"/>
          </p:cNvSpPr>
          <p:nvPr>
            <p:ph type="title" idx="7"/>
          </p:nvPr>
        </p:nvSpPr>
        <p:spPr>
          <a:xfrm>
            <a:off x="6392572" y="1712675"/>
            <a:ext cx="1595400" cy="40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36" name="Google Shape;36;p28"/>
          <p:cNvSpPr txBox="1">
            <a:spLocks noGrp="1"/>
          </p:cNvSpPr>
          <p:nvPr>
            <p:ph type="subTitle" idx="8"/>
          </p:nvPr>
        </p:nvSpPr>
        <p:spPr>
          <a:xfrm>
            <a:off x="5950031" y="3242300"/>
            <a:ext cx="2480700" cy="881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37" name="Google Shape;37;p28"/>
          <p:cNvSpPr txBox="1">
            <a:spLocks noGrp="1"/>
          </p:cNvSpPr>
          <p:nvPr>
            <p:ph type="subTitle" idx="9"/>
          </p:nvPr>
        </p:nvSpPr>
        <p:spPr>
          <a:xfrm>
            <a:off x="5950031" y="2850250"/>
            <a:ext cx="2480700" cy="5055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Clr>
                <a:schemeClr val="dk1"/>
              </a:buClr>
              <a:buSzPts val="2400"/>
              <a:buFont typeface="Bebas Neue"/>
              <a:buNone/>
              <a:defRPr sz="2200">
                <a:solidFill>
                  <a:schemeClr val="lt2"/>
                </a:solidFill>
                <a:latin typeface="Barlow Medium"/>
                <a:ea typeface="Barlow Medium"/>
                <a:cs typeface="Barlow Medium"/>
                <a:sym typeface="Barlow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and text 1">
  <p:cSld name="TITLE_AND_TWO_COLUMNS_1_1_1_1_2_1">
    <p:spTree>
      <p:nvGrpSpPr>
        <p:cNvPr id="1" name="Shape 38"/>
        <p:cNvGrpSpPr/>
        <p:nvPr/>
      </p:nvGrpSpPr>
      <p:grpSpPr>
        <a:xfrm>
          <a:off x="0" y="0"/>
          <a:ext cx="0" cy="0"/>
          <a:chOff x="0" y="0"/>
          <a:chExt cx="0" cy="0"/>
        </a:xfrm>
      </p:grpSpPr>
      <p:sp>
        <p:nvSpPr>
          <p:cNvPr id="39" name="Google Shape;39;p29"/>
          <p:cNvSpPr txBox="1">
            <a:spLocks noGrp="1"/>
          </p:cNvSpPr>
          <p:nvPr>
            <p:ph type="title"/>
          </p:nvPr>
        </p:nvSpPr>
        <p:spPr>
          <a:xfrm>
            <a:off x="817100" y="2582350"/>
            <a:ext cx="1398900" cy="40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40" name="Google Shape;40;p29"/>
          <p:cNvSpPr txBox="1">
            <a:spLocks noGrp="1"/>
          </p:cNvSpPr>
          <p:nvPr>
            <p:ph type="subTitle" idx="1"/>
          </p:nvPr>
        </p:nvSpPr>
        <p:spPr>
          <a:xfrm>
            <a:off x="2398800" y="2519450"/>
            <a:ext cx="2173200" cy="881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41" name="Google Shape;41;p29"/>
          <p:cNvSpPr txBox="1">
            <a:spLocks noGrp="1"/>
          </p:cNvSpPr>
          <p:nvPr>
            <p:ph type="subTitle" idx="2"/>
          </p:nvPr>
        </p:nvSpPr>
        <p:spPr>
          <a:xfrm>
            <a:off x="2398800" y="2170350"/>
            <a:ext cx="2173200" cy="505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dk1"/>
              </a:buClr>
              <a:buSzPts val="2400"/>
              <a:buFont typeface="Bebas Neue"/>
              <a:buNone/>
              <a:defRPr sz="2400">
                <a:solidFill>
                  <a:schemeClr val="lt2"/>
                </a:solidFill>
                <a:latin typeface="Barlow Medium"/>
                <a:ea typeface="Barlow Medium"/>
                <a:cs typeface="Barlow Medium"/>
                <a:sym typeface="Barlow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2" name="Google Shape;42;p29"/>
          <p:cNvSpPr txBox="1">
            <a:spLocks noGrp="1"/>
          </p:cNvSpPr>
          <p:nvPr>
            <p:ph type="title" idx="3"/>
          </p:nvPr>
        </p:nvSpPr>
        <p:spPr>
          <a:xfrm>
            <a:off x="4677250" y="2587100"/>
            <a:ext cx="1397700" cy="40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43" name="Google Shape;43;p29"/>
          <p:cNvSpPr txBox="1">
            <a:spLocks noGrp="1"/>
          </p:cNvSpPr>
          <p:nvPr>
            <p:ph type="subTitle" idx="4"/>
          </p:nvPr>
        </p:nvSpPr>
        <p:spPr>
          <a:xfrm>
            <a:off x="6257575" y="2519450"/>
            <a:ext cx="2173200" cy="881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44" name="Google Shape;44;p29"/>
          <p:cNvSpPr txBox="1">
            <a:spLocks noGrp="1"/>
          </p:cNvSpPr>
          <p:nvPr>
            <p:ph type="subTitle" idx="5"/>
          </p:nvPr>
        </p:nvSpPr>
        <p:spPr>
          <a:xfrm>
            <a:off x="6257575" y="2170350"/>
            <a:ext cx="2173200" cy="505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dk1"/>
              </a:buClr>
              <a:buSzPts val="2400"/>
              <a:buFont typeface="Bebas Neue"/>
              <a:buNone/>
              <a:defRPr sz="2400">
                <a:solidFill>
                  <a:schemeClr val="lt2"/>
                </a:solidFill>
                <a:latin typeface="Barlow Medium"/>
                <a:ea typeface="Barlow Medium"/>
                <a:cs typeface="Barlow Medium"/>
                <a:sym typeface="Barlow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5" name="Google Shape;45;p29"/>
          <p:cNvSpPr txBox="1">
            <a:spLocks noGrp="1"/>
          </p:cNvSpPr>
          <p:nvPr>
            <p:ph type="title" idx="6"/>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TITLE_AND_TWO_COLUMNS_1_1_1_1_1">
    <p:spTree>
      <p:nvGrpSpPr>
        <p:cNvPr id="1" name="Shape 46"/>
        <p:cNvGrpSpPr/>
        <p:nvPr/>
      </p:nvGrpSpPr>
      <p:grpSpPr>
        <a:xfrm>
          <a:off x="0" y="0"/>
          <a:ext cx="0" cy="0"/>
          <a:chOff x="0" y="0"/>
          <a:chExt cx="0" cy="0"/>
        </a:xfrm>
      </p:grpSpPr>
      <p:sp>
        <p:nvSpPr>
          <p:cNvPr id="47" name="Google Shape;47;p30"/>
          <p:cNvSpPr txBox="1">
            <a:spLocks noGrp="1"/>
          </p:cNvSpPr>
          <p:nvPr>
            <p:ph type="title"/>
          </p:nvPr>
        </p:nvSpPr>
        <p:spPr>
          <a:xfrm>
            <a:off x="1739575" y="3100300"/>
            <a:ext cx="6691200" cy="6618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48" name="Google Shape;48;p30"/>
          <p:cNvSpPr txBox="1">
            <a:spLocks noGrp="1"/>
          </p:cNvSpPr>
          <p:nvPr>
            <p:ph type="subTitle" idx="1"/>
          </p:nvPr>
        </p:nvSpPr>
        <p:spPr>
          <a:xfrm>
            <a:off x="1739550" y="1126425"/>
            <a:ext cx="6691200" cy="1863300"/>
          </a:xfrm>
          <a:prstGeom prst="rect">
            <a:avLst/>
          </a:prstGeom>
          <a:noFill/>
          <a:ln>
            <a:noFill/>
          </a:ln>
        </p:spPr>
        <p:txBody>
          <a:bodyPr spcFirstLastPara="1" wrap="square" lIns="91425" tIns="91425" rIns="91425" bIns="91425" anchor="b" anchorCtr="0">
            <a:noAutofit/>
          </a:bodyPr>
          <a:lstStyle>
            <a:lvl1pPr lvl="0" algn="r">
              <a:lnSpc>
                <a:spcPct val="115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sp>
        <p:nvSpPr>
          <p:cNvPr id="50" name="Google Shape;50;p31"/>
          <p:cNvSpPr txBox="1">
            <a:spLocks noGrp="1"/>
          </p:cNvSpPr>
          <p:nvPr>
            <p:ph type="title"/>
          </p:nvPr>
        </p:nvSpPr>
        <p:spPr>
          <a:xfrm>
            <a:off x="713225" y="1138400"/>
            <a:ext cx="4441500" cy="749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1" name="Google Shape;51;p31"/>
          <p:cNvSpPr txBox="1">
            <a:spLocks noGrp="1"/>
          </p:cNvSpPr>
          <p:nvPr>
            <p:ph type="subTitle" idx="1"/>
          </p:nvPr>
        </p:nvSpPr>
        <p:spPr>
          <a:xfrm>
            <a:off x="720231" y="1947700"/>
            <a:ext cx="4441500" cy="2057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600"/>
              <a:buFont typeface="Barlow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E273E"/>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500"/>
              <a:buFont typeface="Oswald Medium"/>
              <a:buNone/>
              <a:defRPr sz="3500" b="0" i="0" u="none" strike="noStrike" cap="none">
                <a:solidFill>
                  <a:schemeClr val="dk1"/>
                </a:solidFill>
                <a:latin typeface="Oswald Medium"/>
                <a:ea typeface="Oswald Medium"/>
                <a:cs typeface="Oswald Medium"/>
                <a:sym typeface="Oswald Medium"/>
              </a:defRPr>
            </a:lvl1pPr>
            <a:lvl2pPr marR="0" lvl="1" algn="l" rtl="0">
              <a:lnSpc>
                <a:spcPct val="100000"/>
              </a:lnSpc>
              <a:spcBef>
                <a:spcPts val="0"/>
              </a:spcBef>
              <a:spcAft>
                <a:spcPts val="0"/>
              </a:spcAft>
              <a:buClr>
                <a:schemeClr val="dk1"/>
              </a:buClr>
              <a:buSzPts val="3500"/>
              <a:buFont typeface="Oswald Medium"/>
              <a:buNone/>
              <a:defRPr sz="3500" b="0" i="0" u="none" strike="noStrike" cap="none">
                <a:solidFill>
                  <a:schemeClr val="dk1"/>
                </a:solidFill>
                <a:latin typeface="Oswald Medium"/>
                <a:ea typeface="Oswald Medium"/>
                <a:cs typeface="Oswald Medium"/>
                <a:sym typeface="Oswald Medium"/>
              </a:defRPr>
            </a:lvl2pPr>
            <a:lvl3pPr marR="0" lvl="2" algn="l" rtl="0">
              <a:lnSpc>
                <a:spcPct val="100000"/>
              </a:lnSpc>
              <a:spcBef>
                <a:spcPts val="0"/>
              </a:spcBef>
              <a:spcAft>
                <a:spcPts val="0"/>
              </a:spcAft>
              <a:buClr>
                <a:schemeClr val="dk1"/>
              </a:buClr>
              <a:buSzPts val="3500"/>
              <a:buFont typeface="Oswald Medium"/>
              <a:buNone/>
              <a:defRPr sz="3500" b="0" i="0" u="none" strike="noStrike" cap="none">
                <a:solidFill>
                  <a:schemeClr val="dk1"/>
                </a:solidFill>
                <a:latin typeface="Oswald Medium"/>
                <a:ea typeface="Oswald Medium"/>
                <a:cs typeface="Oswald Medium"/>
                <a:sym typeface="Oswald Medium"/>
              </a:defRPr>
            </a:lvl3pPr>
            <a:lvl4pPr marR="0" lvl="3" algn="l" rtl="0">
              <a:lnSpc>
                <a:spcPct val="100000"/>
              </a:lnSpc>
              <a:spcBef>
                <a:spcPts val="0"/>
              </a:spcBef>
              <a:spcAft>
                <a:spcPts val="0"/>
              </a:spcAft>
              <a:buClr>
                <a:schemeClr val="dk1"/>
              </a:buClr>
              <a:buSzPts val="3500"/>
              <a:buFont typeface="Oswald Medium"/>
              <a:buNone/>
              <a:defRPr sz="3500" b="0" i="0" u="none" strike="noStrike" cap="none">
                <a:solidFill>
                  <a:schemeClr val="dk1"/>
                </a:solidFill>
                <a:latin typeface="Oswald Medium"/>
                <a:ea typeface="Oswald Medium"/>
                <a:cs typeface="Oswald Medium"/>
                <a:sym typeface="Oswald Medium"/>
              </a:defRPr>
            </a:lvl4pPr>
            <a:lvl5pPr marR="0" lvl="4" algn="l" rtl="0">
              <a:lnSpc>
                <a:spcPct val="100000"/>
              </a:lnSpc>
              <a:spcBef>
                <a:spcPts val="0"/>
              </a:spcBef>
              <a:spcAft>
                <a:spcPts val="0"/>
              </a:spcAft>
              <a:buClr>
                <a:schemeClr val="dk1"/>
              </a:buClr>
              <a:buSzPts val="3500"/>
              <a:buFont typeface="Oswald Medium"/>
              <a:buNone/>
              <a:defRPr sz="3500" b="0" i="0" u="none" strike="noStrike" cap="none">
                <a:solidFill>
                  <a:schemeClr val="dk1"/>
                </a:solidFill>
                <a:latin typeface="Oswald Medium"/>
                <a:ea typeface="Oswald Medium"/>
                <a:cs typeface="Oswald Medium"/>
                <a:sym typeface="Oswald Medium"/>
              </a:defRPr>
            </a:lvl5pPr>
            <a:lvl6pPr marR="0" lvl="5" algn="l" rtl="0">
              <a:lnSpc>
                <a:spcPct val="100000"/>
              </a:lnSpc>
              <a:spcBef>
                <a:spcPts val="0"/>
              </a:spcBef>
              <a:spcAft>
                <a:spcPts val="0"/>
              </a:spcAft>
              <a:buClr>
                <a:schemeClr val="dk1"/>
              </a:buClr>
              <a:buSzPts val="3500"/>
              <a:buFont typeface="Oswald Medium"/>
              <a:buNone/>
              <a:defRPr sz="3500" b="0" i="0" u="none" strike="noStrike" cap="none">
                <a:solidFill>
                  <a:schemeClr val="dk1"/>
                </a:solidFill>
                <a:latin typeface="Oswald Medium"/>
                <a:ea typeface="Oswald Medium"/>
                <a:cs typeface="Oswald Medium"/>
                <a:sym typeface="Oswald Medium"/>
              </a:defRPr>
            </a:lvl6pPr>
            <a:lvl7pPr marR="0" lvl="6" algn="l" rtl="0">
              <a:lnSpc>
                <a:spcPct val="100000"/>
              </a:lnSpc>
              <a:spcBef>
                <a:spcPts val="0"/>
              </a:spcBef>
              <a:spcAft>
                <a:spcPts val="0"/>
              </a:spcAft>
              <a:buClr>
                <a:schemeClr val="dk1"/>
              </a:buClr>
              <a:buSzPts val="3500"/>
              <a:buFont typeface="Oswald Medium"/>
              <a:buNone/>
              <a:defRPr sz="3500" b="0" i="0" u="none" strike="noStrike" cap="none">
                <a:solidFill>
                  <a:schemeClr val="dk1"/>
                </a:solidFill>
                <a:latin typeface="Oswald Medium"/>
                <a:ea typeface="Oswald Medium"/>
                <a:cs typeface="Oswald Medium"/>
                <a:sym typeface="Oswald Medium"/>
              </a:defRPr>
            </a:lvl7pPr>
            <a:lvl8pPr marR="0" lvl="7" algn="l" rtl="0">
              <a:lnSpc>
                <a:spcPct val="100000"/>
              </a:lnSpc>
              <a:spcBef>
                <a:spcPts val="0"/>
              </a:spcBef>
              <a:spcAft>
                <a:spcPts val="0"/>
              </a:spcAft>
              <a:buClr>
                <a:schemeClr val="dk1"/>
              </a:buClr>
              <a:buSzPts val="3500"/>
              <a:buFont typeface="Oswald Medium"/>
              <a:buNone/>
              <a:defRPr sz="3500" b="0" i="0" u="none" strike="noStrike" cap="none">
                <a:solidFill>
                  <a:schemeClr val="dk1"/>
                </a:solidFill>
                <a:latin typeface="Oswald Medium"/>
                <a:ea typeface="Oswald Medium"/>
                <a:cs typeface="Oswald Medium"/>
                <a:sym typeface="Oswald Medium"/>
              </a:defRPr>
            </a:lvl8pPr>
            <a:lvl9pPr marR="0" lvl="8" algn="l" rtl="0">
              <a:lnSpc>
                <a:spcPct val="100000"/>
              </a:lnSpc>
              <a:spcBef>
                <a:spcPts val="0"/>
              </a:spcBef>
              <a:spcAft>
                <a:spcPts val="0"/>
              </a:spcAft>
              <a:buClr>
                <a:schemeClr val="dk1"/>
              </a:buClr>
              <a:buSzPts val="3500"/>
              <a:buFont typeface="Oswald Medium"/>
              <a:buNone/>
              <a:defRPr sz="3500" b="0" i="0" u="none" strike="noStrike" cap="none">
                <a:solidFill>
                  <a:schemeClr val="dk1"/>
                </a:solidFill>
                <a:latin typeface="Oswald Medium"/>
                <a:ea typeface="Oswald Medium"/>
                <a:cs typeface="Oswald Medium"/>
                <a:sym typeface="Oswald Medium"/>
              </a:defRPr>
            </a:lvl9pPr>
          </a:lstStyle>
          <a:p>
            <a:endParaRPr/>
          </a:p>
        </p:txBody>
      </p:sp>
      <p:sp>
        <p:nvSpPr>
          <p:cNvPr id="7" name="Google Shape;7;p22"/>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1pPr>
            <a:lvl2pPr marL="914400" marR="0" lvl="1"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2pPr>
            <a:lvl3pPr marL="1371600" marR="0" lvl="2"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3pPr>
            <a:lvl4pPr marL="1828800" marR="0" lvl="3"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
          <p:cNvSpPr txBox="1">
            <a:spLocks noGrp="1"/>
          </p:cNvSpPr>
          <p:nvPr>
            <p:ph type="ctrTitle"/>
          </p:nvPr>
        </p:nvSpPr>
        <p:spPr>
          <a:xfrm>
            <a:off x="713225" y="1161075"/>
            <a:ext cx="4732500" cy="1813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 sz="4400" dirty="0"/>
              <a:t>THE DAMAGE BEHIND THE BRUISES</a:t>
            </a:r>
            <a:endParaRPr sz="4400" dirty="0">
              <a:solidFill>
                <a:schemeClr val="lt2"/>
              </a:solidFill>
            </a:endParaRPr>
          </a:p>
        </p:txBody>
      </p:sp>
      <p:sp>
        <p:nvSpPr>
          <p:cNvPr id="153" name="Google Shape;153;p1"/>
          <p:cNvSpPr txBox="1">
            <a:spLocks noGrp="1"/>
          </p:cNvSpPr>
          <p:nvPr>
            <p:ph type="subTitle" idx="1"/>
          </p:nvPr>
        </p:nvSpPr>
        <p:spPr>
          <a:xfrm>
            <a:off x="713225" y="3022675"/>
            <a:ext cx="4732500" cy="49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400"/>
              <a:t>Isabelle Benson-Clarke, Benjamin Breslov, Amitai Erfanian, Zoe Goodman, and Theodore Winter</a:t>
            </a:r>
            <a:endParaRPr sz="1400"/>
          </a:p>
        </p:txBody>
      </p:sp>
      <p:pic>
        <p:nvPicPr>
          <p:cNvPr id="154" name="Google Shape;154;p1"/>
          <p:cNvPicPr preferRelativeResize="0"/>
          <p:nvPr/>
        </p:nvPicPr>
        <p:blipFill rotWithShape="1">
          <a:blip r:embed="rId3">
            <a:alphaModFix/>
          </a:blip>
          <a:srcRect/>
          <a:stretch/>
        </p:blipFill>
        <p:spPr>
          <a:xfrm>
            <a:off x="146300" y="4284900"/>
            <a:ext cx="758486" cy="758500"/>
          </a:xfrm>
          <a:prstGeom prst="rect">
            <a:avLst/>
          </a:prstGeom>
          <a:noFill/>
          <a:ln>
            <a:noFill/>
          </a:ln>
        </p:spPr>
      </p:pic>
      <p:pic>
        <p:nvPicPr>
          <p:cNvPr id="155" name="Google Shape;155;p1"/>
          <p:cNvPicPr preferRelativeResize="0"/>
          <p:nvPr/>
        </p:nvPicPr>
        <p:blipFill rotWithShape="1">
          <a:blip r:embed="rId4">
            <a:alphaModFix/>
          </a:blip>
          <a:srcRect/>
          <a:stretch/>
        </p:blipFill>
        <p:spPr>
          <a:xfrm>
            <a:off x="1000991" y="4356285"/>
            <a:ext cx="2597409" cy="615730"/>
          </a:xfrm>
          <a:prstGeom prst="rect">
            <a:avLst/>
          </a:prstGeom>
          <a:noFill/>
          <a:ln>
            <a:noFill/>
          </a:ln>
        </p:spPr>
      </p:pic>
      <p:pic>
        <p:nvPicPr>
          <p:cNvPr id="156" name="Google Shape;156;p1"/>
          <p:cNvPicPr preferRelativeResize="0"/>
          <p:nvPr/>
        </p:nvPicPr>
        <p:blipFill rotWithShape="1">
          <a:blip r:embed="rId5">
            <a:alphaModFix/>
          </a:blip>
          <a:srcRect r="23277"/>
          <a:stretch/>
        </p:blipFill>
        <p:spPr>
          <a:xfrm>
            <a:off x="4501426" y="0"/>
            <a:ext cx="4642575"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11"/>
        <p:cNvGrpSpPr/>
        <p:nvPr/>
      </p:nvGrpSpPr>
      <p:grpSpPr>
        <a:xfrm>
          <a:off x="0" y="0"/>
          <a:ext cx="0" cy="0"/>
          <a:chOff x="0" y="0"/>
          <a:chExt cx="0" cy="0"/>
        </a:xfrm>
      </p:grpSpPr>
      <p:sp>
        <p:nvSpPr>
          <p:cNvPr id="3412" name="Google Shape;3412;p10"/>
          <p:cNvSpPr txBox="1">
            <a:spLocks noGrp="1"/>
          </p:cNvSpPr>
          <p:nvPr>
            <p:ph type="title"/>
          </p:nvPr>
        </p:nvSpPr>
        <p:spPr>
          <a:xfrm>
            <a:off x="1433550" y="1959075"/>
            <a:ext cx="6851700" cy="66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000"/>
              <a:buNone/>
            </a:pPr>
            <a:r>
              <a:rPr lang="en"/>
              <a:t>How can we confront abusers with the </a:t>
            </a:r>
            <a:r>
              <a:rPr lang="en">
                <a:solidFill>
                  <a:schemeClr val="lt2"/>
                </a:solidFill>
              </a:rPr>
              <a:t>reality of their actions?</a:t>
            </a:r>
            <a:endParaRPr>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7FF1B-B6E1-25B3-DD22-588A319F19D5}"/>
              </a:ext>
            </a:extLst>
          </p:cNvPr>
          <p:cNvSpPr>
            <a:spLocks noGrp="1"/>
          </p:cNvSpPr>
          <p:nvPr>
            <p:ph type="title"/>
          </p:nvPr>
        </p:nvSpPr>
        <p:spPr>
          <a:xfrm>
            <a:off x="370324" y="1144115"/>
            <a:ext cx="5239901" cy="2717320"/>
          </a:xfrm>
        </p:spPr>
        <p:txBody>
          <a:bodyPr/>
          <a:lstStyle/>
          <a:p>
            <a:r>
              <a:rPr lang="en-US" dirty="0"/>
              <a:t>Anthropological studies show demonstrative methods are </a:t>
            </a:r>
            <a:r>
              <a:rPr lang="en-US" dirty="0">
                <a:solidFill>
                  <a:schemeClr val="tx2"/>
                </a:solidFill>
              </a:rPr>
              <a:t>highly effective in inducing behavioral change</a:t>
            </a:r>
          </a:p>
        </p:txBody>
      </p:sp>
      <p:pic>
        <p:nvPicPr>
          <p:cNvPr id="4" name="Picture 8">
            <a:extLst>
              <a:ext uri="{FF2B5EF4-FFF2-40B4-BE49-F238E27FC236}">
                <a16:creationId xmlns:a16="http://schemas.microsoft.com/office/drawing/2014/main" id="{F2DED3E6-79FC-648B-BC3E-11936AD989C3}"/>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2278062" y="-80416"/>
            <a:ext cx="8209795" cy="5481092"/>
          </a:xfrm>
          <a:prstGeom prst="rect">
            <a:avLst/>
          </a:prstGeom>
          <a:noFill/>
          <a:effectLst>
            <a:softEdge rad="762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552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6"/>
        <p:cNvGrpSpPr/>
        <p:nvPr/>
      </p:nvGrpSpPr>
      <p:grpSpPr>
        <a:xfrm>
          <a:off x="0" y="0"/>
          <a:ext cx="0" cy="0"/>
          <a:chOff x="0" y="0"/>
          <a:chExt cx="0" cy="0"/>
        </a:xfrm>
      </p:grpSpPr>
      <p:sp>
        <p:nvSpPr>
          <p:cNvPr id="3417" name="Google Shape;3417;g23ceff92ce8_0_10"/>
          <p:cNvSpPr txBox="1">
            <a:spLocks noGrp="1"/>
          </p:cNvSpPr>
          <p:nvPr>
            <p:ph type="title"/>
          </p:nvPr>
        </p:nvSpPr>
        <p:spPr>
          <a:xfrm>
            <a:off x="1433550" y="1959075"/>
            <a:ext cx="7115400" cy="66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000"/>
              <a:buNone/>
            </a:pPr>
            <a:r>
              <a:rPr lang="en"/>
              <a:t>Create a demonstrative tool to </a:t>
            </a:r>
            <a:endParaRPr/>
          </a:p>
          <a:p>
            <a:pPr marL="0" lvl="0" indent="0" algn="l" rtl="0">
              <a:lnSpc>
                <a:spcPct val="115000"/>
              </a:lnSpc>
              <a:spcBef>
                <a:spcPts val="0"/>
              </a:spcBef>
              <a:spcAft>
                <a:spcPts val="0"/>
              </a:spcAft>
              <a:buSzPts val="3000"/>
              <a:buNone/>
            </a:pPr>
            <a:r>
              <a:rPr lang="en">
                <a:solidFill>
                  <a:schemeClr val="lt2"/>
                </a:solidFill>
              </a:rPr>
              <a:t>increase awareness and reduce violence</a:t>
            </a:r>
            <a:endParaRPr>
              <a:solidFill>
                <a:schemeClr val="l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21"/>
        <p:cNvGrpSpPr/>
        <p:nvPr/>
      </p:nvGrpSpPr>
      <p:grpSpPr>
        <a:xfrm>
          <a:off x="0" y="0"/>
          <a:ext cx="0" cy="0"/>
          <a:chOff x="0" y="0"/>
          <a:chExt cx="0" cy="0"/>
        </a:xfrm>
      </p:grpSpPr>
      <p:sp>
        <p:nvSpPr>
          <p:cNvPr id="3422" name="Google Shape;3422;p11"/>
          <p:cNvSpPr txBox="1">
            <a:spLocks noGrp="1"/>
          </p:cNvSpPr>
          <p:nvPr>
            <p:ph type="title"/>
          </p:nvPr>
        </p:nvSpPr>
        <p:spPr>
          <a:xfrm>
            <a:off x="941585" y="513400"/>
            <a:ext cx="4441500" cy="749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Existing Models</a:t>
            </a:r>
            <a:endParaRPr/>
          </a:p>
        </p:txBody>
      </p:sp>
      <p:grpSp>
        <p:nvGrpSpPr>
          <p:cNvPr id="3423" name="Google Shape;3423;p11"/>
          <p:cNvGrpSpPr/>
          <p:nvPr/>
        </p:nvGrpSpPr>
        <p:grpSpPr>
          <a:xfrm>
            <a:off x="941585" y="1435173"/>
            <a:ext cx="7260841" cy="2679393"/>
            <a:chOff x="1053122" y="1528625"/>
            <a:chExt cx="7037744" cy="2413650"/>
          </a:xfrm>
        </p:grpSpPr>
        <p:pic>
          <p:nvPicPr>
            <p:cNvPr id="3424" name="Google Shape;3424;p11"/>
            <p:cNvPicPr preferRelativeResize="0"/>
            <p:nvPr/>
          </p:nvPicPr>
          <p:blipFill rotWithShape="1">
            <a:blip r:embed="rId3">
              <a:alphaModFix/>
            </a:blip>
            <a:srcRect l="13528" r="1495" b="4187"/>
            <a:stretch/>
          </p:blipFill>
          <p:spPr>
            <a:xfrm>
              <a:off x="1053122" y="1528630"/>
              <a:ext cx="2979325" cy="2413643"/>
            </a:xfrm>
            <a:prstGeom prst="rect">
              <a:avLst/>
            </a:prstGeom>
            <a:noFill/>
            <a:ln>
              <a:noFill/>
            </a:ln>
          </p:spPr>
        </p:pic>
        <p:pic>
          <p:nvPicPr>
            <p:cNvPr id="3425" name="Google Shape;3425;p11"/>
            <p:cNvPicPr preferRelativeResize="0"/>
            <p:nvPr/>
          </p:nvPicPr>
          <p:blipFill rotWithShape="1">
            <a:blip r:embed="rId4">
              <a:alphaModFix/>
            </a:blip>
            <a:srcRect t="1812" b="1182"/>
            <a:stretch/>
          </p:blipFill>
          <p:spPr>
            <a:xfrm>
              <a:off x="4032449" y="1528625"/>
              <a:ext cx="4058417" cy="241365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5"/>
        <p:cNvGrpSpPr/>
        <p:nvPr/>
      </p:nvGrpSpPr>
      <p:grpSpPr>
        <a:xfrm>
          <a:off x="0" y="0"/>
          <a:ext cx="0" cy="0"/>
          <a:chOff x="0" y="0"/>
          <a:chExt cx="0" cy="0"/>
        </a:xfrm>
      </p:grpSpPr>
      <p:sp>
        <p:nvSpPr>
          <p:cNvPr id="3436" name="Google Shape;3436;p13"/>
          <p:cNvSpPr txBox="1">
            <a:spLocks noGrp="1"/>
          </p:cNvSpPr>
          <p:nvPr>
            <p:ph type="title"/>
          </p:nvPr>
        </p:nvSpPr>
        <p:spPr>
          <a:xfrm>
            <a:off x="720225" y="596100"/>
            <a:ext cx="4441500" cy="749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Project Objectives</a:t>
            </a:r>
            <a:endParaRPr/>
          </a:p>
        </p:txBody>
      </p:sp>
      <p:sp>
        <p:nvSpPr>
          <p:cNvPr id="3437" name="Google Shape;3437;p13"/>
          <p:cNvSpPr txBox="1">
            <a:spLocks noGrp="1"/>
          </p:cNvSpPr>
          <p:nvPr>
            <p:ph type="subTitle" idx="1"/>
          </p:nvPr>
        </p:nvSpPr>
        <p:spPr>
          <a:xfrm>
            <a:off x="413275" y="1345500"/>
            <a:ext cx="8317449" cy="3225600"/>
          </a:xfrm>
          <a:prstGeom prst="rect">
            <a:avLst/>
          </a:prstGeom>
          <a:noFill/>
          <a:ln>
            <a:noFill/>
          </a:ln>
        </p:spPr>
        <p:txBody>
          <a:bodyPr spcFirstLastPara="1" wrap="square" lIns="91425" tIns="91425" rIns="91425" bIns="91425" anchor="ctr" anchorCtr="0">
            <a:noAutofit/>
          </a:bodyPr>
          <a:lstStyle/>
          <a:p>
            <a:pPr marL="457200" lvl="0" indent="-393700" algn="just" rtl="0">
              <a:lnSpc>
                <a:spcPct val="100000"/>
              </a:lnSpc>
              <a:spcBef>
                <a:spcPts val="0"/>
              </a:spcBef>
              <a:spcAft>
                <a:spcPts val="0"/>
              </a:spcAft>
              <a:buSzPts val="2600"/>
              <a:buAutoNum type="arabicPeriod"/>
            </a:pPr>
            <a:r>
              <a:rPr lang="en" sz="2200" dirty="0"/>
              <a:t>Create a durable model of a human thigh</a:t>
            </a:r>
            <a:endParaRPr sz="2200" dirty="0"/>
          </a:p>
          <a:p>
            <a:pPr marL="457200" lvl="0" indent="-406400" algn="just" rtl="0">
              <a:lnSpc>
                <a:spcPct val="100000"/>
              </a:lnSpc>
              <a:spcBef>
                <a:spcPts val="2500"/>
              </a:spcBef>
              <a:spcAft>
                <a:spcPts val="0"/>
              </a:spcAft>
              <a:buSzPts val="2800"/>
              <a:buAutoNum type="arabicPeriod"/>
            </a:pPr>
            <a:r>
              <a:rPr lang="en" sz="2200" dirty="0"/>
              <a:t>Create a sensor and software system to display visual feedback</a:t>
            </a:r>
            <a:endParaRPr sz="2200" dirty="0"/>
          </a:p>
          <a:p>
            <a:pPr marL="457200" lvl="0" indent="-400050" algn="just" rtl="0">
              <a:lnSpc>
                <a:spcPct val="100000"/>
              </a:lnSpc>
              <a:spcBef>
                <a:spcPts val="2500"/>
              </a:spcBef>
              <a:spcAft>
                <a:spcPts val="2500"/>
              </a:spcAft>
              <a:buSzPts val="2700"/>
              <a:buAutoNum type="arabicPeriod"/>
            </a:pPr>
            <a:r>
              <a:rPr lang="en" sz="2200" dirty="0"/>
              <a:t>Create a qualitative procedure to assess model efficacy </a:t>
            </a:r>
            <a:endParaRPr sz="2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41"/>
        <p:cNvGrpSpPr/>
        <p:nvPr/>
      </p:nvGrpSpPr>
      <p:grpSpPr>
        <a:xfrm>
          <a:off x="0" y="0"/>
          <a:ext cx="0" cy="0"/>
          <a:chOff x="0" y="0"/>
          <a:chExt cx="0" cy="0"/>
        </a:xfrm>
      </p:grpSpPr>
      <p:sp>
        <p:nvSpPr>
          <p:cNvPr id="2" name="Rectangle 1">
            <a:extLst>
              <a:ext uri="{FF2B5EF4-FFF2-40B4-BE49-F238E27FC236}">
                <a16:creationId xmlns:a16="http://schemas.microsoft.com/office/drawing/2014/main" id="{DA7EB563-C902-D355-955B-734BE6A1C23E}"/>
              </a:ext>
            </a:extLst>
          </p:cNvPr>
          <p:cNvSpPr/>
          <p:nvPr/>
        </p:nvSpPr>
        <p:spPr>
          <a:xfrm>
            <a:off x="-179109" y="-245097"/>
            <a:ext cx="6740165" cy="914400"/>
          </a:xfrm>
          <a:prstGeom prst="rect">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preview">
            <a:extLst>
              <a:ext uri="{FF2B5EF4-FFF2-40B4-BE49-F238E27FC236}">
                <a16:creationId xmlns:a16="http://schemas.microsoft.com/office/drawing/2014/main" id="{E7A2AC40-27B9-B61C-DDEF-DAEEB39B2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950" y="555113"/>
            <a:ext cx="7041822" cy="4786134"/>
          </a:xfrm>
          <a:prstGeom prst="rect">
            <a:avLst/>
          </a:prstGeom>
          <a:noFill/>
          <a:extLst>
            <a:ext uri="{909E8E84-426E-40DD-AFC4-6F175D3DCCD1}">
              <a14:hiddenFill xmlns:a14="http://schemas.microsoft.com/office/drawing/2010/main">
                <a:solidFill>
                  <a:srgbClr val="FFFFFF"/>
                </a:solidFill>
              </a14:hiddenFill>
            </a:ext>
          </a:extLst>
        </p:spPr>
      </p:pic>
      <p:sp>
        <p:nvSpPr>
          <p:cNvPr id="3443" name="Google Shape;3443;p14"/>
          <p:cNvSpPr txBox="1"/>
          <p:nvPr/>
        </p:nvSpPr>
        <p:spPr>
          <a:xfrm>
            <a:off x="422475" y="488175"/>
            <a:ext cx="4041900" cy="723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500"/>
              <a:buFont typeface="Arial"/>
              <a:buNone/>
            </a:pPr>
            <a:r>
              <a:rPr lang="en" sz="3500" b="1" dirty="0">
                <a:solidFill>
                  <a:srgbClr val="0E273E"/>
                </a:solidFill>
                <a:latin typeface="Oswald"/>
                <a:ea typeface="Oswald"/>
                <a:cs typeface="Oswald"/>
                <a:sym typeface="Oswald"/>
              </a:rPr>
              <a:t>The Model</a:t>
            </a:r>
            <a:endParaRPr sz="1400" b="1" i="0" u="none" strike="noStrike" cap="none" dirty="0">
              <a:solidFill>
                <a:srgbClr val="0E273E"/>
              </a:solidFill>
              <a:latin typeface="Oswald"/>
              <a:ea typeface="Oswald"/>
              <a:cs typeface="Oswald"/>
              <a:sym typeface="Oswald"/>
            </a:endParaRPr>
          </a:p>
        </p:txBody>
      </p:sp>
      <p:pic>
        <p:nvPicPr>
          <p:cNvPr id="2052" name="Picture 4" descr="Image preview">
            <a:extLst>
              <a:ext uri="{FF2B5EF4-FFF2-40B4-BE49-F238E27FC236}">
                <a16:creationId xmlns:a16="http://schemas.microsoft.com/office/drawing/2014/main" id="{4108F002-4085-D11B-E518-D02C84A7C4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67" r="12213"/>
          <a:stretch/>
        </p:blipFill>
        <p:spPr bwMode="auto">
          <a:xfrm>
            <a:off x="6551628" y="-354098"/>
            <a:ext cx="2809185" cy="59836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47"/>
        <p:cNvGrpSpPr/>
        <p:nvPr/>
      </p:nvGrpSpPr>
      <p:grpSpPr>
        <a:xfrm>
          <a:off x="0" y="0"/>
          <a:ext cx="0" cy="0"/>
          <a:chOff x="0" y="0"/>
          <a:chExt cx="0" cy="0"/>
        </a:xfrm>
      </p:grpSpPr>
      <p:pic>
        <p:nvPicPr>
          <p:cNvPr id="3448" name="Google Shape;3448;g23cfbb9ad0c_0_6"/>
          <p:cNvPicPr preferRelativeResize="0"/>
          <p:nvPr/>
        </p:nvPicPr>
        <p:blipFill rotWithShape="1">
          <a:blip r:embed="rId3">
            <a:alphaModFix/>
          </a:blip>
          <a:srcRect l="31844" t="-4064" r="-16900" b="11890"/>
          <a:stretch/>
        </p:blipFill>
        <p:spPr>
          <a:xfrm>
            <a:off x="0" y="0"/>
            <a:ext cx="9144003" cy="5143501"/>
          </a:xfrm>
          <a:prstGeom prst="rect">
            <a:avLst/>
          </a:prstGeom>
          <a:noFill/>
          <a:ln>
            <a:noFill/>
          </a:ln>
        </p:spPr>
      </p:pic>
      <p:sp>
        <p:nvSpPr>
          <p:cNvPr id="3449" name="Google Shape;3449;g23cfbb9ad0c_0_6"/>
          <p:cNvSpPr txBox="1"/>
          <p:nvPr/>
        </p:nvSpPr>
        <p:spPr>
          <a:xfrm>
            <a:off x="422475" y="488175"/>
            <a:ext cx="5413200" cy="723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500"/>
              <a:buFont typeface="Arial"/>
              <a:buNone/>
            </a:pPr>
            <a:r>
              <a:rPr lang="en" sz="3500" b="1" i="0" u="none" strike="noStrike" cap="none">
                <a:solidFill>
                  <a:srgbClr val="0E273E"/>
                </a:solidFill>
                <a:latin typeface="Oswald"/>
                <a:ea typeface="Oswald"/>
                <a:cs typeface="Oswald"/>
                <a:sym typeface="Oswald"/>
              </a:rPr>
              <a:t>The Model - Shock Absorber</a:t>
            </a:r>
            <a:endParaRPr sz="1400" b="1" i="0" u="none" strike="noStrike" cap="none">
              <a:solidFill>
                <a:srgbClr val="0E273E"/>
              </a:solidFill>
              <a:latin typeface="Oswald"/>
              <a:ea typeface="Oswald"/>
              <a:cs typeface="Oswald"/>
              <a:sym typeface="Oswald"/>
            </a:endParaRPr>
          </a:p>
        </p:txBody>
      </p:sp>
      <p:pic>
        <p:nvPicPr>
          <p:cNvPr id="3450" name="Google Shape;3450;g23cfbb9ad0c_0_6"/>
          <p:cNvPicPr preferRelativeResize="0"/>
          <p:nvPr/>
        </p:nvPicPr>
        <p:blipFill rotWithShape="1">
          <a:blip r:embed="rId4">
            <a:alphaModFix/>
          </a:blip>
          <a:srcRect l="-20048" t="-15858" r="10072" b="5883"/>
          <a:stretch/>
        </p:blipFill>
        <p:spPr>
          <a:xfrm>
            <a:off x="320227" y="107750"/>
            <a:ext cx="8934595"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454"/>
        <p:cNvGrpSpPr/>
        <p:nvPr/>
      </p:nvGrpSpPr>
      <p:grpSpPr>
        <a:xfrm>
          <a:off x="0" y="0"/>
          <a:ext cx="0" cy="0"/>
          <a:chOff x="0" y="0"/>
          <a:chExt cx="0" cy="0"/>
        </a:xfrm>
      </p:grpSpPr>
      <p:sp>
        <p:nvSpPr>
          <p:cNvPr id="3455" name="Google Shape;3455;p15"/>
          <p:cNvSpPr txBox="1">
            <a:spLocks noGrp="1"/>
          </p:cNvSpPr>
          <p:nvPr>
            <p:ph type="title"/>
          </p:nvPr>
        </p:nvSpPr>
        <p:spPr>
          <a:xfrm>
            <a:off x="162800" y="355825"/>
            <a:ext cx="4441500" cy="749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solidFill>
                  <a:srgbClr val="0E273E"/>
                </a:solidFill>
              </a:rPr>
              <a:t>Electronics</a:t>
            </a:r>
            <a:endParaRPr>
              <a:solidFill>
                <a:srgbClr val="0E273E"/>
              </a:solidFill>
            </a:endParaRPr>
          </a:p>
        </p:txBody>
      </p:sp>
      <p:pic>
        <p:nvPicPr>
          <p:cNvPr id="3456" name="Google Shape;3456;p15"/>
          <p:cNvPicPr preferRelativeResize="0"/>
          <p:nvPr/>
        </p:nvPicPr>
        <p:blipFill rotWithShape="1">
          <a:blip r:embed="rId3">
            <a:alphaModFix/>
          </a:blip>
          <a:srcRect t="14915" r="8491" b="7480"/>
          <a:stretch/>
        </p:blipFill>
        <p:spPr>
          <a:xfrm>
            <a:off x="5319925" y="278050"/>
            <a:ext cx="3824075" cy="4865449"/>
          </a:xfrm>
          <a:prstGeom prst="rect">
            <a:avLst/>
          </a:prstGeom>
          <a:noFill/>
          <a:ln>
            <a:noFill/>
          </a:ln>
        </p:spPr>
      </p:pic>
      <p:pic>
        <p:nvPicPr>
          <p:cNvPr id="3457" name="Google Shape;3457;p15"/>
          <p:cNvPicPr preferRelativeResize="0"/>
          <p:nvPr/>
        </p:nvPicPr>
        <p:blipFill rotWithShape="1">
          <a:blip r:embed="rId4">
            <a:alphaModFix/>
          </a:blip>
          <a:srcRect l="3757" t="3350" r="3682" b="46499"/>
          <a:stretch/>
        </p:blipFill>
        <p:spPr>
          <a:xfrm>
            <a:off x="32250" y="1105225"/>
            <a:ext cx="4441500" cy="3465875"/>
          </a:xfrm>
          <a:prstGeom prst="rect">
            <a:avLst/>
          </a:prstGeom>
          <a:noFill/>
          <a:ln>
            <a:noFill/>
          </a:ln>
        </p:spPr>
      </p:pic>
      <p:pic>
        <p:nvPicPr>
          <p:cNvPr id="3458" name="Google Shape;3458;p15"/>
          <p:cNvPicPr preferRelativeResize="0"/>
          <p:nvPr/>
        </p:nvPicPr>
        <p:blipFill rotWithShape="1">
          <a:blip r:embed="rId5">
            <a:alphaModFix/>
          </a:blip>
          <a:srcRect t="14527" b="59449"/>
          <a:stretch/>
        </p:blipFill>
        <p:spPr>
          <a:xfrm>
            <a:off x="104825" y="4571100"/>
            <a:ext cx="4762500" cy="500650"/>
          </a:xfrm>
          <a:prstGeom prst="rect">
            <a:avLst/>
          </a:prstGeom>
          <a:noFill/>
          <a:ln>
            <a:noFill/>
          </a:ln>
        </p:spPr>
      </p:pic>
      <p:pic>
        <p:nvPicPr>
          <p:cNvPr id="3459" name="Google Shape;3459;p15"/>
          <p:cNvPicPr preferRelativeResize="0"/>
          <p:nvPr/>
        </p:nvPicPr>
        <p:blipFill rotWithShape="1">
          <a:blip r:embed="rId6">
            <a:alphaModFix/>
          </a:blip>
          <a:srcRect/>
          <a:stretch/>
        </p:blipFill>
        <p:spPr>
          <a:xfrm>
            <a:off x="4040200" y="213550"/>
            <a:ext cx="2409324" cy="32124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5"/>
        <p:cNvGrpSpPr/>
        <p:nvPr/>
      </p:nvGrpSpPr>
      <p:grpSpPr>
        <a:xfrm>
          <a:off x="0" y="0"/>
          <a:ext cx="0" cy="0"/>
          <a:chOff x="0" y="0"/>
          <a:chExt cx="0" cy="0"/>
        </a:xfrm>
      </p:grpSpPr>
      <p:sp>
        <p:nvSpPr>
          <p:cNvPr id="3436" name="Google Shape;3436;p13"/>
          <p:cNvSpPr txBox="1">
            <a:spLocks noGrp="1"/>
          </p:cNvSpPr>
          <p:nvPr>
            <p:ph type="title"/>
          </p:nvPr>
        </p:nvSpPr>
        <p:spPr>
          <a:xfrm>
            <a:off x="720225" y="596100"/>
            <a:ext cx="4441500" cy="749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dirty="0"/>
              <a:t>Model Version 2</a:t>
            </a:r>
            <a:endParaRPr dirty="0"/>
          </a:p>
        </p:txBody>
      </p:sp>
      <p:sp>
        <p:nvSpPr>
          <p:cNvPr id="3437" name="Google Shape;3437;p13"/>
          <p:cNvSpPr txBox="1">
            <a:spLocks noGrp="1"/>
          </p:cNvSpPr>
          <p:nvPr>
            <p:ph type="subTitle" idx="1"/>
          </p:nvPr>
        </p:nvSpPr>
        <p:spPr>
          <a:xfrm>
            <a:off x="413275" y="1345500"/>
            <a:ext cx="8317449" cy="3225600"/>
          </a:xfrm>
          <a:prstGeom prst="rect">
            <a:avLst/>
          </a:prstGeom>
          <a:noFill/>
          <a:ln>
            <a:noFill/>
          </a:ln>
        </p:spPr>
        <p:txBody>
          <a:bodyPr spcFirstLastPara="1" wrap="square" lIns="91425" tIns="91425" rIns="91425" bIns="91425" anchor="ctr" anchorCtr="0">
            <a:noAutofit/>
          </a:bodyPr>
          <a:lstStyle/>
          <a:p>
            <a:pPr marL="457200" lvl="0" indent="-393700" algn="just" rtl="0">
              <a:lnSpc>
                <a:spcPct val="100000"/>
              </a:lnSpc>
              <a:spcBef>
                <a:spcPts val="0"/>
              </a:spcBef>
              <a:spcAft>
                <a:spcPts val="0"/>
              </a:spcAft>
              <a:buSzPts val="2600"/>
              <a:buAutoNum type="arabicPeriod"/>
            </a:pPr>
            <a:r>
              <a:rPr lang="en-US" sz="2200" dirty="0"/>
              <a:t>Used linear potentiometers for increased accuracy</a:t>
            </a:r>
          </a:p>
          <a:p>
            <a:pPr marL="457200" lvl="0" indent="-406400" algn="just" rtl="0">
              <a:lnSpc>
                <a:spcPct val="100000"/>
              </a:lnSpc>
              <a:spcBef>
                <a:spcPts val="2500"/>
              </a:spcBef>
              <a:spcAft>
                <a:spcPts val="0"/>
              </a:spcAft>
              <a:buSzPts val="2800"/>
              <a:buAutoNum type="arabicPeriod"/>
            </a:pPr>
            <a:r>
              <a:rPr lang="en-US" sz="2200" dirty="0"/>
              <a:t>Improved 3D printed springs</a:t>
            </a:r>
          </a:p>
          <a:p>
            <a:pPr marL="457200" lvl="0" indent="-400050" algn="just" rtl="0">
              <a:lnSpc>
                <a:spcPct val="100000"/>
              </a:lnSpc>
              <a:spcBef>
                <a:spcPts val="2500"/>
              </a:spcBef>
              <a:spcAft>
                <a:spcPts val="2500"/>
              </a:spcAft>
              <a:buSzPts val="2700"/>
              <a:buAutoNum type="arabicPeriod"/>
            </a:pPr>
            <a:r>
              <a:rPr lang="en-US" sz="2200" dirty="0"/>
              <a:t>Upgraded feedback mechanism</a:t>
            </a:r>
          </a:p>
        </p:txBody>
      </p:sp>
    </p:spTree>
    <p:extLst>
      <p:ext uri="{BB962C8B-B14F-4D97-AF65-F5344CB8AC3E}">
        <p14:creationId xmlns:p14="http://schemas.microsoft.com/office/powerpoint/2010/main" val="1176911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80"/>
        <p:cNvGrpSpPr/>
        <p:nvPr/>
      </p:nvGrpSpPr>
      <p:grpSpPr>
        <a:xfrm>
          <a:off x="0" y="0"/>
          <a:ext cx="0" cy="0"/>
          <a:chOff x="0" y="0"/>
          <a:chExt cx="0" cy="0"/>
        </a:xfrm>
      </p:grpSpPr>
      <p:sp>
        <p:nvSpPr>
          <p:cNvPr id="3481" name="Google Shape;3481;g23cfbb9b2e6_3_2"/>
          <p:cNvSpPr txBox="1">
            <a:spLocks noGrp="1"/>
          </p:cNvSpPr>
          <p:nvPr>
            <p:ph type="title"/>
          </p:nvPr>
        </p:nvSpPr>
        <p:spPr>
          <a:xfrm>
            <a:off x="720225" y="366225"/>
            <a:ext cx="6492300" cy="749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dirty="0"/>
              <a:t>Sensor Noise Reduction</a:t>
            </a:r>
            <a:endParaRPr dirty="0"/>
          </a:p>
        </p:txBody>
      </p:sp>
      <p:pic>
        <p:nvPicPr>
          <p:cNvPr id="3482" name="Google Shape;3482;g23cfbb9b2e6_3_2"/>
          <p:cNvPicPr preferRelativeResize="0"/>
          <p:nvPr/>
        </p:nvPicPr>
        <p:blipFill rotWithShape="1">
          <a:blip r:embed="rId3">
            <a:alphaModFix/>
          </a:blip>
          <a:srcRect b="21771"/>
          <a:stretch/>
        </p:blipFill>
        <p:spPr>
          <a:xfrm>
            <a:off x="1112675" y="1319400"/>
            <a:ext cx="6996726" cy="3083050"/>
          </a:xfrm>
          <a:prstGeom prst="rect">
            <a:avLst/>
          </a:prstGeom>
          <a:noFill/>
          <a:ln>
            <a:noFill/>
          </a:ln>
        </p:spPr>
      </p:pic>
      <p:pic>
        <p:nvPicPr>
          <p:cNvPr id="3483" name="Google Shape;3483;g23cfbb9b2e6_3_2"/>
          <p:cNvPicPr preferRelativeResize="0"/>
          <p:nvPr/>
        </p:nvPicPr>
        <p:blipFill rotWithShape="1">
          <a:blip r:embed="rId4">
            <a:alphaModFix/>
          </a:blip>
          <a:srcRect b="21771"/>
          <a:stretch/>
        </p:blipFill>
        <p:spPr>
          <a:xfrm>
            <a:off x="1112675" y="1319400"/>
            <a:ext cx="6996726" cy="3083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83"/>
                                        </p:tgtEl>
                                        <p:attrNameLst>
                                          <p:attrName>style.visibility</p:attrName>
                                        </p:attrNameLst>
                                      </p:cBhvr>
                                      <p:to>
                                        <p:strVal val="visible"/>
                                      </p:to>
                                    </p:set>
                                    <p:animEffect transition="in" filter="fade">
                                      <p:cBhvr>
                                        <p:cTn id="7" dur="1000"/>
                                        <p:tgtEl>
                                          <p:spTgt spid="3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
          <p:cNvPicPr preferRelativeResize="0"/>
          <p:nvPr/>
        </p:nvPicPr>
        <p:blipFill rotWithShape="1">
          <a:blip r:embed="rId3">
            <a:alphaModFix/>
          </a:blip>
          <a:srcRect l="18072" t="16555" r="8698" b="34637"/>
          <a:stretch/>
        </p:blipFill>
        <p:spPr>
          <a:xfrm>
            <a:off x="5353345" y="3138015"/>
            <a:ext cx="1200900" cy="1200900"/>
          </a:xfrm>
          <a:prstGeom prst="ellipse">
            <a:avLst/>
          </a:prstGeom>
          <a:noFill/>
          <a:ln>
            <a:noFill/>
          </a:ln>
        </p:spPr>
      </p:pic>
      <p:sp>
        <p:nvSpPr>
          <p:cNvPr id="162" name="Google Shape;162;p2"/>
          <p:cNvSpPr/>
          <p:nvPr/>
        </p:nvSpPr>
        <p:spPr>
          <a:xfrm>
            <a:off x="2514998" y="3051884"/>
            <a:ext cx="1371000" cy="1371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
          <p:cNvSpPr/>
          <p:nvPr/>
        </p:nvSpPr>
        <p:spPr>
          <a:xfrm>
            <a:off x="1312234" y="1093936"/>
            <a:ext cx="1371000" cy="1371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
          <p:cNvSpPr txBox="1">
            <a:spLocks noGrp="1"/>
          </p:cNvSpPr>
          <p:nvPr>
            <p:ph type="title"/>
          </p:nvPr>
        </p:nvSpPr>
        <p:spPr>
          <a:xfrm>
            <a:off x="713250" y="261375"/>
            <a:ext cx="7717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solidFill>
                  <a:schemeClr val="lt2"/>
                </a:solidFill>
              </a:rPr>
              <a:t>WPI Team Members</a:t>
            </a:r>
            <a:endParaRPr>
              <a:solidFill>
                <a:schemeClr val="lt2"/>
              </a:solidFill>
            </a:endParaRPr>
          </a:p>
        </p:txBody>
      </p:sp>
      <p:sp>
        <p:nvSpPr>
          <p:cNvPr id="165" name="Google Shape;165;p2"/>
          <p:cNvSpPr txBox="1">
            <a:spLocks noGrp="1"/>
          </p:cNvSpPr>
          <p:nvPr>
            <p:ph type="subTitle" idx="3"/>
          </p:nvPr>
        </p:nvSpPr>
        <p:spPr>
          <a:xfrm>
            <a:off x="1912096" y="4465327"/>
            <a:ext cx="2576700" cy="46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sz="1800">
                <a:solidFill>
                  <a:schemeClr val="dk1"/>
                </a:solidFill>
              </a:rPr>
              <a:t>Zoe Goodman</a:t>
            </a:r>
            <a:endParaRPr sz="1800">
              <a:solidFill>
                <a:schemeClr val="dk1"/>
              </a:solidFill>
            </a:endParaRPr>
          </a:p>
        </p:txBody>
      </p:sp>
      <p:sp>
        <p:nvSpPr>
          <p:cNvPr id="166" name="Google Shape;166;p2"/>
          <p:cNvSpPr txBox="1">
            <a:spLocks noGrp="1"/>
          </p:cNvSpPr>
          <p:nvPr>
            <p:ph type="subTitle" idx="4"/>
          </p:nvPr>
        </p:nvSpPr>
        <p:spPr>
          <a:xfrm>
            <a:off x="409400" y="2518200"/>
            <a:ext cx="2853600" cy="286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endParaRPr sz="1800">
              <a:solidFill>
                <a:schemeClr val="dk1"/>
              </a:solidFill>
              <a:latin typeface="Arial"/>
              <a:ea typeface="Arial"/>
              <a:cs typeface="Arial"/>
              <a:sym typeface="Arial"/>
            </a:endParaRPr>
          </a:p>
          <a:p>
            <a:pPr marL="0" lvl="0" indent="0" algn="l" rtl="0">
              <a:lnSpc>
                <a:spcPct val="115000"/>
              </a:lnSpc>
              <a:spcBef>
                <a:spcPts val="0"/>
              </a:spcBef>
              <a:spcAft>
                <a:spcPts val="0"/>
              </a:spcAft>
              <a:buSzPts val="2400"/>
              <a:buNone/>
            </a:pPr>
            <a:r>
              <a:rPr lang="en" sz="1800">
                <a:solidFill>
                  <a:schemeClr val="dk1"/>
                </a:solidFill>
              </a:rPr>
              <a:t>     Isabelle Benson-Clarke</a:t>
            </a:r>
            <a:endParaRPr sz="1800">
              <a:solidFill>
                <a:schemeClr val="dk1"/>
              </a:solidFill>
            </a:endParaRPr>
          </a:p>
          <a:p>
            <a:pPr marL="0" lvl="0" indent="0" algn="l" rtl="0">
              <a:lnSpc>
                <a:spcPct val="115000"/>
              </a:lnSpc>
              <a:spcBef>
                <a:spcPts val="0"/>
              </a:spcBef>
              <a:spcAft>
                <a:spcPts val="0"/>
              </a:spcAft>
              <a:buSzPts val="2400"/>
              <a:buNone/>
            </a:pPr>
            <a:endParaRPr sz="1800">
              <a:solidFill>
                <a:schemeClr val="dk1"/>
              </a:solidFill>
            </a:endParaRPr>
          </a:p>
        </p:txBody>
      </p:sp>
      <p:pic>
        <p:nvPicPr>
          <p:cNvPr id="167" name="Google Shape;167;p2"/>
          <p:cNvPicPr preferRelativeResize="0"/>
          <p:nvPr/>
        </p:nvPicPr>
        <p:blipFill rotWithShape="1">
          <a:blip r:embed="rId4">
            <a:alphaModFix/>
          </a:blip>
          <a:srcRect l="9670" t="16158" r="9678" b="30086"/>
          <a:stretch/>
        </p:blipFill>
        <p:spPr>
          <a:xfrm>
            <a:off x="1397270" y="1178847"/>
            <a:ext cx="1200900" cy="1200900"/>
          </a:xfrm>
          <a:prstGeom prst="ellipse">
            <a:avLst/>
          </a:prstGeom>
          <a:noFill/>
          <a:ln>
            <a:noFill/>
          </a:ln>
        </p:spPr>
      </p:pic>
      <p:pic>
        <p:nvPicPr>
          <p:cNvPr id="168" name="Google Shape;168;p2"/>
          <p:cNvPicPr preferRelativeResize="0"/>
          <p:nvPr/>
        </p:nvPicPr>
        <p:blipFill rotWithShape="1">
          <a:blip r:embed="rId5">
            <a:alphaModFix/>
          </a:blip>
          <a:srcRect l="15464" t="21659" r="15464" b="32306"/>
          <a:stretch/>
        </p:blipFill>
        <p:spPr>
          <a:xfrm>
            <a:off x="2599926" y="3136819"/>
            <a:ext cx="1200900" cy="1200900"/>
          </a:xfrm>
          <a:prstGeom prst="ellipse">
            <a:avLst/>
          </a:prstGeom>
          <a:noFill/>
          <a:ln>
            <a:noFill/>
          </a:ln>
        </p:spPr>
      </p:pic>
      <p:sp>
        <p:nvSpPr>
          <p:cNvPr id="169" name="Google Shape;169;p2"/>
          <p:cNvSpPr/>
          <p:nvPr/>
        </p:nvSpPr>
        <p:spPr>
          <a:xfrm>
            <a:off x="5268417" y="3052980"/>
            <a:ext cx="1371000" cy="1371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
          <p:cNvSpPr txBox="1">
            <a:spLocks noGrp="1"/>
          </p:cNvSpPr>
          <p:nvPr>
            <p:ph type="subTitle" idx="3"/>
          </p:nvPr>
        </p:nvSpPr>
        <p:spPr>
          <a:xfrm>
            <a:off x="4914574" y="4555325"/>
            <a:ext cx="2078700" cy="28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2400"/>
              <a:buNone/>
            </a:pPr>
            <a:r>
              <a:rPr lang="en" sz="1800">
                <a:solidFill>
                  <a:schemeClr val="dk1"/>
                </a:solidFill>
              </a:rPr>
              <a:t>Theodore Winter</a:t>
            </a:r>
            <a:endParaRPr sz="1800">
              <a:solidFill>
                <a:schemeClr val="dk1"/>
              </a:solidFill>
            </a:endParaRPr>
          </a:p>
        </p:txBody>
      </p:sp>
      <p:sp>
        <p:nvSpPr>
          <p:cNvPr id="171" name="Google Shape;171;p2"/>
          <p:cNvSpPr/>
          <p:nvPr/>
        </p:nvSpPr>
        <p:spPr>
          <a:xfrm>
            <a:off x="6460885" y="1093925"/>
            <a:ext cx="1371000" cy="1371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
          <p:cNvSpPr txBox="1">
            <a:spLocks noGrp="1"/>
          </p:cNvSpPr>
          <p:nvPr>
            <p:ph type="subTitle" idx="4"/>
          </p:nvPr>
        </p:nvSpPr>
        <p:spPr>
          <a:xfrm>
            <a:off x="6106980" y="2514316"/>
            <a:ext cx="2078582" cy="28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2400"/>
              <a:buNone/>
            </a:pPr>
            <a:r>
              <a:rPr lang="en" sz="1800">
                <a:solidFill>
                  <a:schemeClr val="dk1"/>
                </a:solidFill>
              </a:rPr>
              <a:t>Amitai Erfanian</a:t>
            </a:r>
            <a:endParaRPr sz="1800">
              <a:solidFill>
                <a:schemeClr val="dk1"/>
              </a:solidFill>
            </a:endParaRPr>
          </a:p>
        </p:txBody>
      </p:sp>
      <p:pic>
        <p:nvPicPr>
          <p:cNvPr id="173" name="Google Shape;173;p2"/>
          <p:cNvPicPr preferRelativeResize="0"/>
          <p:nvPr/>
        </p:nvPicPr>
        <p:blipFill rotWithShape="1">
          <a:blip r:embed="rId6">
            <a:alphaModFix/>
          </a:blip>
          <a:srcRect l="13028" t="19880" r="13028" b="30836"/>
          <a:stretch/>
        </p:blipFill>
        <p:spPr>
          <a:xfrm>
            <a:off x="6545821" y="1178860"/>
            <a:ext cx="1200900" cy="1200900"/>
          </a:xfrm>
          <a:prstGeom prst="ellipse">
            <a:avLst/>
          </a:prstGeom>
          <a:noFill/>
          <a:ln>
            <a:noFill/>
          </a:ln>
        </p:spPr>
      </p:pic>
      <p:sp>
        <p:nvSpPr>
          <p:cNvPr id="174" name="Google Shape;174;p2"/>
          <p:cNvSpPr/>
          <p:nvPr/>
        </p:nvSpPr>
        <p:spPr>
          <a:xfrm>
            <a:off x="3870701" y="1093937"/>
            <a:ext cx="1371000" cy="1371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2"/>
          <p:cNvSpPr txBox="1">
            <a:spLocks noGrp="1"/>
          </p:cNvSpPr>
          <p:nvPr>
            <p:ph type="subTitle" idx="4"/>
          </p:nvPr>
        </p:nvSpPr>
        <p:spPr>
          <a:xfrm>
            <a:off x="3503701" y="2506300"/>
            <a:ext cx="2078700" cy="28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2400"/>
              <a:buNone/>
            </a:pPr>
            <a:r>
              <a:rPr lang="en" sz="1800">
                <a:solidFill>
                  <a:schemeClr val="dk1"/>
                </a:solidFill>
              </a:rPr>
              <a:t>Benjamin Breslov</a:t>
            </a:r>
            <a:endParaRPr sz="1800">
              <a:solidFill>
                <a:schemeClr val="dk1"/>
              </a:solidFill>
            </a:endParaRPr>
          </a:p>
        </p:txBody>
      </p:sp>
      <p:pic>
        <p:nvPicPr>
          <p:cNvPr id="176" name="Google Shape;176;p2"/>
          <p:cNvPicPr preferRelativeResize="0"/>
          <p:nvPr/>
        </p:nvPicPr>
        <p:blipFill rotWithShape="1">
          <a:blip r:embed="rId7">
            <a:alphaModFix/>
          </a:blip>
          <a:srcRect l="13673" t="19010" r="8414" b="29062"/>
          <a:stretch/>
        </p:blipFill>
        <p:spPr>
          <a:xfrm>
            <a:off x="3955637" y="1178873"/>
            <a:ext cx="1200900" cy="12009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74"/>
        <p:cNvGrpSpPr/>
        <p:nvPr/>
      </p:nvGrpSpPr>
      <p:grpSpPr>
        <a:xfrm>
          <a:off x="0" y="0"/>
          <a:ext cx="0" cy="0"/>
          <a:chOff x="0" y="0"/>
          <a:chExt cx="0" cy="0"/>
        </a:xfrm>
      </p:grpSpPr>
      <p:sp>
        <p:nvSpPr>
          <p:cNvPr id="3475" name="Google Shape;3475;p16"/>
          <p:cNvSpPr txBox="1">
            <a:spLocks noGrp="1"/>
          </p:cNvSpPr>
          <p:nvPr>
            <p:ph type="title"/>
          </p:nvPr>
        </p:nvSpPr>
        <p:spPr>
          <a:xfrm>
            <a:off x="720224" y="366225"/>
            <a:ext cx="9132436" cy="749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dirty="0"/>
              <a:t>Sensor Data Interpretation</a:t>
            </a:r>
            <a:endParaRPr dirty="0"/>
          </a:p>
        </p:txBody>
      </p:sp>
      <p:pic>
        <p:nvPicPr>
          <p:cNvPr id="3476" name="Google Shape;3476;p16" title="Chart"/>
          <p:cNvPicPr preferRelativeResize="0"/>
          <p:nvPr/>
        </p:nvPicPr>
        <p:blipFill rotWithShape="1">
          <a:blip r:embed="rId3">
            <a:alphaModFix/>
          </a:blip>
          <a:srcRect/>
          <a:stretch/>
        </p:blipFill>
        <p:spPr>
          <a:xfrm>
            <a:off x="1561425" y="1155175"/>
            <a:ext cx="6021144" cy="37230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87"/>
        <p:cNvGrpSpPr/>
        <p:nvPr/>
      </p:nvGrpSpPr>
      <p:grpSpPr>
        <a:xfrm>
          <a:off x="0" y="0"/>
          <a:ext cx="0" cy="0"/>
          <a:chOff x="0" y="0"/>
          <a:chExt cx="0" cy="0"/>
        </a:xfrm>
      </p:grpSpPr>
      <p:sp>
        <p:nvSpPr>
          <p:cNvPr id="3488" name="Google Shape;3488;p17"/>
          <p:cNvSpPr txBox="1">
            <a:spLocks noGrp="1"/>
          </p:cNvSpPr>
          <p:nvPr>
            <p:ph type="title"/>
          </p:nvPr>
        </p:nvSpPr>
        <p:spPr>
          <a:xfrm>
            <a:off x="720225" y="366225"/>
            <a:ext cx="6492300" cy="749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Severity of Impact on Tissue</a:t>
            </a:r>
            <a:endParaRPr/>
          </a:p>
        </p:txBody>
      </p:sp>
      <p:pic>
        <p:nvPicPr>
          <p:cNvPr id="3489" name="Google Shape;3489;p17"/>
          <p:cNvPicPr preferRelativeResize="0"/>
          <p:nvPr/>
        </p:nvPicPr>
        <p:blipFill rotWithShape="1">
          <a:blip r:embed="rId3">
            <a:alphaModFix/>
          </a:blip>
          <a:srcRect/>
          <a:stretch/>
        </p:blipFill>
        <p:spPr>
          <a:xfrm>
            <a:off x="1346600" y="1190338"/>
            <a:ext cx="6450811" cy="3723075"/>
          </a:xfrm>
          <a:prstGeom prst="rect">
            <a:avLst/>
          </a:prstGeom>
          <a:noFill/>
          <a:ln>
            <a:noFill/>
          </a:ln>
        </p:spPr>
      </p:pic>
      <p:sp>
        <p:nvSpPr>
          <p:cNvPr id="3490" name="Google Shape;3490;p17"/>
          <p:cNvSpPr/>
          <p:nvPr/>
        </p:nvSpPr>
        <p:spPr>
          <a:xfrm>
            <a:off x="1353775" y="1205425"/>
            <a:ext cx="4083900" cy="159600"/>
          </a:xfrm>
          <a:prstGeom prst="rect">
            <a:avLst/>
          </a:prstGeom>
          <a:solidFill>
            <a:srgbClr val="4FA1F2"/>
          </a:solidFill>
          <a:ln w="9525" cap="flat" cmpd="sng">
            <a:solidFill>
              <a:srgbClr val="4FA1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Computer Software Experimental Dashboard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69"/>
        <p:cNvGrpSpPr/>
        <p:nvPr/>
      </p:nvGrpSpPr>
      <p:grpSpPr>
        <a:xfrm>
          <a:off x="0" y="0"/>
          <a:ext cx="0" cy="0"/>
          <a:chOff x="0" y="0"/>
          <a:chExt cx="0" cy="0"/>
        </a:xfrm>
      </p:grpSpPr>
      <p:pic>
        <p:nvPicPr>
          <p:cNvPr id="3470" name="Google Shape;3470;g2b226b58046_11_1605"/>
          <p:cNvPicPr preferRelativeResize="0"/>
          <p:nvPr/>
        </p:nvPicPr>
        <p:blipFill rotWithShape="1">
          <a:blip r:embed="rId3">
            <a:alphaModFix/>
          </a:blip>
          <a:srcRect l="3598" t="5993" r="2910" b="4597"/>
          <a:stretch/>
        </p:blipFill>
        <p:spPr>
          <a:xfrm>
            <a:off x="2177593" y="295176"/>
            <a:ext cx="4920792" cy="4553147"/>
          </a:xfrm>
          <a:prstGeom prst="rect">
            <a:avLst/>
          </a:prstGeom>
          <a:noFill/>
          <a:ln w="9525" cap="flat" cmpd="sng">
            <a:no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B3447B-0AC9-EFE3-9832-B20716C1713A}"/>
              </a:ext>
            </a:extLst>
          </p:cNvPr>
          <p:cNvSpPr>
            <a:spLocks noGrp="1"/>
          </p:cNvSpPr>
          <p:nvPr>
            <p:ph type="title"/>
          </p:nvPr>
        </p:nvSpPr>
        <p:spPr/>
        <p:txBody>
          <a:bodyPr/>
          <a:lstStyle/>
          <a:p>
            <a:r>
              <a:rPr lang="en-US" dirty="0"/>
              <a:t>Live Demo</a:t>
            </a:r>
          </a:p>
        </p:txBody>
      </p:sp>
    </p:spTree>
    <p:extLst>
      <p:ext uri="{BB962C8B-B14F-4D97-AF65-F5344CB8AC3E}">
        <p14:creationId xmlns:p14="http://schemas.microsoft.com/office/powerpoint/2010/main" val="1364798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94"/>
        <p:cNvGrpSpPr/>
        <p:nvPr/>
      </p:nvGrpSpPr>
      <p:grpSpPr>
        <a:xfrm>
          <a:off x="0" y="0"/>
          <a:ext cx="0" cy="0"/>
          <a:chOff x="0" y="0"/>
          <a:chExt cx="0" cy="0"/>
        </a:xfrm>
      </p:grpSpPr>
      <p:pic>
        <p:nvPicPr>
          <p:cNvPr id="3495" name="Google Shape;3495;p18"/>
          <p:cNvPicPr preferRelativeResize="0"/>
          <p:nvPr/>
        </p:nvPicPr>
        <p:blipFill rotWithShape="1">
          <a:blip r:embed="rId3">
            <a:alphaModFix/>
          </a:blip>
          <a:srcRect t="49998" b="27823"/>
          <a:stretch/>
        </p:blipFill>
        <p:spPr>
          <a:xfrm>
            <a:off x="294400" y="1431100"/>
            <a:ext cx="8555201" cy="2281299"/>
          </a:xfrm>
          <a:prstGeom prst="rect">
            <a:avLst/>
          </a:prstGeom>
          <a:noFill/>
          <a:ln>
            <a:noFill/>
          </a:ln>
        </p:spPr>
      </p:pic>
      <p:sp>
        <p:nvSpPr>
          <p:cNvPr id="3496" name="Google Shape;3496;p18"/>
          <p:cNvSpPr txBox="1"/>
          <p:nvPr/>
        </p:nvSpPr>
        <p:spPr>
          <a:xfrm>
            <a:off x="294400" y="337975"/>
            <a:ext cx="30000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00">
                <a:solidFill>
                  <a:schemeClr val="dk1"/>
                </a:solidFill>
                <a:latin typeface="Oswald Medium"/>
                <a:ea typeface="Oswald Medium"/>
                <a:cs typeface="Oswald Medium"/>
                <a:sym typeface="Oswald Medium"/>
              </a:rPr>
              <a:t>Questionnaire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00"/>
        <p:cNvGrpSpPr/>
        <p:nvPr/>
      </p:nvGrpSpPr>
      <p:grpSpPr>
        <a:xfrm>
          <a:off x="0" y="0"/>
          <a:ext cx="0" cy="0"/>
          <a:chOff x="0" y="0"/>
          <a:chExt cx="0" cy="0"/>
        </a:xfrm>
      </p:grpSpPr>
      <p:sp>
        <p:nvSpPr>
          <p:cNvPr id="3501" name="Google Shape;3501;p19"/>
          <p:cNvSpPr txBox="1">
            <a:spLocks noGrp="1"/>
          </p:cNvSpPr>
          <p:nvPr>
            <p:ph type="title"/>
          </p:nvPr>
        </p:nvSpPr>
        <p:spPr>
          <a:xfrm>
            <a:off x="720225" y="280000"/>
            <a:ext cx="6492300" cy="749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Spreading the Word</a:t>
            </a:r>
            <a:endParaRPr/>
          </a:p>
        </p:txBody>
      </p:sp>
      <p:pic>
        <p:nvPicPr>
          <p:cNvPr id="3502" name="Google Shape;3502;p19"/>
          <p:cNvPicPr preferRelativeResize="0"/>
          <p:nvPr/>
        </p:nvPicPr>
        <p:blipFill rotWithShape="1">
          <a:blip r:embed="rId3">
            <a:alphaModFix/>
          </a:blip>
          <a:srcRect/>
          <a:stretch/>
        </p:blipFill>
        <p:spPr>
          <a:xfrm>
            <a:off x="720225" y="1104225"/>
            <a:ext cx="5244049" cy="3938700"/>
          </a:xfrm>
          <a:prstGeom prst="rect">
            <a:avLst/>
          </a:prstGeom>
          <a:noFill/>
          <a:ln>
            <a:noFill/>
          </a:ln>
        </p:spPr>
      </p:pic>
      <p:pic>
        <p:nvPicPr>
          <p:cNvPr id="3503" name="Google Shape;3503;p19"/>
          <p:cNvPicPr preferRelativeResize="0"/>
          <p:nvPr/>
        </p:nvPicPr>
        <p:blipFill rotWithShape="1">
          <a:blip r:embed="rId4">
            <a:alphaModFix/>
          </a:blip>
          <a:srcRect/>
          <a:stretch/>
        </p:blipFill>
        <p:spPr>
          <a:xfrm>
            <a:off x="6095124" y="1636113"/>
            <a:ext cx="2874926" cy="28749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07"/>
        <p:cNvGrpSpPr/>
        <p:nvPr/>
      </p:nvGrpSpPr>
      <p:grpSpPr>
        <a:xfrm>
          <a:off x="0" y="0"/>
          <a:ext cx="0" cy="0"/>
          <a:chOff x="0" y="0"/>
          <a:chExt cx="0" cy="0"/>
        </a:xfrm>
      </p:grpSpPr>
      <p:sp>
        <p:nvSpPr>
          <p:cNvPr id="3508" name="Google Shape;3508;p20"/>
          <p:cNvSpPr txBox="1">
            <a:spLocks noGrp="1"/>
          </p:cNvSpPr>
          <p:nvPr>
            <p:ph type="title"/>
          </p:nvPr>
        </p:nvSpPr>
        <p:spPr>
          <a:xfrm>
            <a:off x="705525" y="2646738"/>
            <a:ext cx="3100800" cy="91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sz="4600" dirty="0">
                <a:solidFill>
                  <a:schemeClr val="lt2"/>
                </a:solidFill>
              </a:rPr>
              <a:t>Conclusion</a:t>
            </a:r>
            <a:endParaRPr sz="4600" dirty="0">
              <a:solidFill>
                <a:schemeClr val="lt2"/>
              </a:solidFill>
            </a:endParaRPr>
          </a:p>
        </p:txBody>
      </p:sp>
      <p:sp>
        <p:nvSpPr>
          <p:cNvPr id="3509" name="Google Shape;3509;p20"/>
          <p:cNvSpPr txBox="1">
            <a:spLocks noGrp="1"/>
          </p:cNvSpPr>
          <p:nvPr>
            <p:ph type="title" idx="2"/>
          </p:nvPr>
        </p:nvSpPr>
        <p:spPr>
          <a:xfrm>
            <a:off x="705525" y="1730850"/>
            <a:ext cx="1652100" cy="915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a:t>03</a:t>
            </a:r>
            <a:endParaRPr/>
          </a:p>
        </p:txBody>
      </p:sp>
      <p:pic>
        <p:nvPicPr>
          <p:cNvPr id="3510" name="Google Shape;3510;p20"/>
          <p:cNvPicPr preferRelativeResize="0"/>
          <p:nvPr/>
        </p:nvPicPr>
        <p:blipFill rotWithShape="1">
          <a:blip r:embed="rId3">
            <a:alphaModFix/>
          </a:blip>
          <a:srcRect r="23277"/>
          <a:stretch/>
        </p:blipFill>
        <p:spPr>
          <a:xfrm>
            <a:off x="4501426" y="0"/>
            <a:ext cx="4642575"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14"/>
        <p:cNvGrpSpPr/>
        <p:nvPr/>
      </p:nvGrpSpPr>
      <p:grpSpPr>
        <a:xfrm>
          <a:off x="0" y="0"/>
          <a:ext cx="0" cy="0"/>
          <a:chOff x="0" y="0"/>
          <a:chExt cx="0" cy="0"/>
        </a:xfrm>
      </p:grpSpPr>
      <p:sp>
        <p:nvSpPr>
          <p:cNvPr id="3515" name="Google Shape;3515;p21"/>
          <p:cNvSpPr txBox="1">
            <a:spLocks noGrp="1"/>
          </p:cNvSpPr>
          <p:nvPr>
            <p:ph type="title"/>
          </p:nvPr>
        </p:nvSpPr>
        <p:spPr>
          <a:xfrm>
            <a:off x="3079350" y="1807865"/>
            <a:ext cx="2985300" cy="105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Thanks!</a:t>
            </a:r>
            <a:endParaRPr/>
          </a:p>
        </p:txBody>
      </p:sp>
      <p:sp>
        <p:nvSpPr>
          <p:cNvPr id="3516" name="Google Shape;3516;p21"/>
          <p:cNvSpPr txBox="1">
            <a:spLocks noGrp="1"/>
          </p:cNvSpPr>
          <p:nvPr>
            <p:ph type="subTitle" idx="1"/>
          </p:nvPr>
        </p:nvSpPr>
        <p:spPr>
          <a:xfrm>
            <a:off x="3079350" y="3041587"/>
            <a:ext cx="2985300" cy="47784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en" sz="1600" b="1">
                <a:solidFill>
                  <a:schemeClr val="lt2"/>
                </a:solidFill>
              </a:rPr>
              <a:t>Do you have any questions?</a:t>
            </a:r>
            <a:endParaRPr sz="1600" b="1">
              <a:solidFill>
                <a:schemeClr val="lt2"/>
              </a:solidFill>
            </a:endParaRPr>
          </a:p>
        </p:txBody>
      </p:sp>
      <p:sp>
        <p:nvSpPr>
          <p:cNvPr id="3517" name="Google Shape;3517;p21"/>
          <p:cNvSpPr/>
          <p:nvPr/>
        </p:nvSpPr>
        <p:spPr>
          <a:xfrm>
            <a:off x="670475" y="3706025"/>
            <a:ext cx="4604700" cy="687900"/>
          </a:xfrm>
          <a:prstGeom prst="rect">
            <a:avLst/>
          </a:prstGeom>
          <a:solidFill>
            <a:srgbClr val="0E27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
          <p:cNvSpPr txBox="1">
            <a:spLocks noGrp="1"/>
          </p:cNvSpPr>
          <p:nvPr>
            <p:ph type="title"/>
          </p:nvPr>
        </p:nvSpPr>
        <p:spPr>
          <a:xfrm>
            <a:off x="713250" y="261375"/>
            <a:ext cx="7717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solidFill>
                  <a:schemeClr val="lt2"/>
                </a:solidFill>
              </a:rPr>
              <a:t>Israeli Team Members</a:t>
            </a:r>
            <a:endParaRPr>
              <a:solidFill>
                <a:schemeClr val="lt2"/>
              </a:solidFill>
            </a:endParaRPr>
          </a:p>
        </p:txBody>
      </p:sp>
      <p:sp>
        <p:nvSpPr>
          <p:cNvPr id="182" name="Google Shape;182;p3"/>
          <p:cNvSpPr/>
          <p:nvPr/>
        </p:nvSpPr>
        <p:spPr>
          <a:xfrm>
            <a:off x="3554952" y="1533631"/>
            <a:ext cx="2044200" cy="2044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3"/>
          <p:cNvSpPr txBox="1">
            <a:spLocks noGrp="1"/>
          </p:cNvSpPr>
          <p:nvPr>
            <p:ph type="subTitle" idx="4"/>
          </p:nvPr>
        </p:nvSpPr>
        <p:spPr>
          <a:xfrm>
            <a:off x="737227" y="2605050"/>
            <a:ext cx="2093100" cy="28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2400"/>
              <a:buNone/>
            </a:pPr>
            <a:r>
              <a:rPr lang="en" sz="1800">
                <a:solidFill>
                  <a:schemeClr val="dk1"/>
                </a:solidFill>
              </a:rPr>
              <a:t>Nadav Torgueman</a:t>
            </a:r>
            <a:endParaRPr sz="1800">
              <a:solidFill>
                <a:schemeClr val="dk1"/>
              </a:solidFill>
            </a:endParaRPr>
          </a:p>
        </p:txBody>
      </p:sp>
      <p:pic>
        <p:nvPicPr>
          <p:cNvPr id="184" name="Google Shape;184;p3"/>
          <p:cNvPicPr preferRelativeResize="0"/>
          <p:nvPr/>
        </p:nvPicPr>
        <p:blipFill rotWithShape="1">
          <a:blip r:embed="rId3">
            <a:alphaModFix/>
          </a:blip>
          <a:srcRect t="12755" b="29236"/>
          <a:stretch/>
        </p:blipFill>
        <p:spPr>
          <a:xfrm>
            <a:off x="1189359" y="1253723"/>
            <a:ext cx="1200900" cy="1200900"/>
          </a:xfrm>
          <a:prstGeom prst="ellipse">
            <a:avLst/>
          </a:prstGeom>
          <a:noFill/>
          <a:ln>
            <a:noFill/>
          </a:ln>
        </p:spPr>
      </p:pic>
      <p:sp>
        <p:nvSpPr>
          <p:cNvPr id="185" name="Google Shape;185;p3"/>
          <p:cNvSpPr/>
          <p:nvPr/>
        </p:nvSpPr>
        <p:spPr>
          <a:xfrm>
            <a:off x="1104289" y="1168800"/>
            <a:ext cx="1371000" cy="1371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3"/>
          <p:cNvSpPr txBox="1">
            <a:spLocks noGrp="1"/>
          </p:cNvSpPr>
          <p:nvPr>
            <p:ph type="subTitle" idx="4"/>
          </p:nvPr>
        </p:nvSpPr>
        <p:spPr>
          <a:xfrm>
            <a:off x="2980663" y="3715765"/>
            <a:ext cx="32103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2400"/>
              <a:buNone/>
            </a:pPr>
            <a:r>
              <a:rPr lang="en" sz="1800">
                <a:solidFill>
                  <a:schemeClr val="dk1"/>
                </a:solidFill>
              </a:rPr>
              <a:t>Dr. Seema Biswas</a:t>
            </a:r>
            <a:endParaRPr sz="1800">
              <a:solidFill>
                <a:schemeClr val="dk1"/>
              </a:solidFill>
            </a:endParaRPr>
          </a:p>
        </p:txBody>
      </p:sp>
      <p:pic>
        <p:nvPicPr>
          <p:cNvPr id="187" name="Google Shape;187;p3"/>
          <p:cNvPicPr preferRelativeResize="0"/>
          <p:nvPr/>
        </p:nvPicPr>
        <p:blipFill rotWithShape="1">
          <a:blip r:embed="rId4">
            <a:alphaModFix/>
          </a:blip>
          <a:srcRect t="2645" b="17881"/>
          <a:stretch/>
        </p:blipFill>
        <p:spPr>
          <a:xfrm>
            <a:off x="3672732" y="1665885"/>
            <a:ext cx="1790700" cy="1790700"/>
          </a:xfrm>
          <a:prstGeom prst="ellipse">
            <a:avLst/>
          </a:prstGeom>
          <a:noFill/>
          <a:ln>
            <a:noFill/>
          </a:ln>
        </p:spPr>
      </p:pic>
      <p:sp>
        <p:nvSpPr>
          <p:cNvPr id="188" name="Google Shape;188;p3"/>
          <p:cNvSpPr/>
          <p:nvPr/>
        </p:nvSpPr>
        <p:spPr>
          <a:xfrm>
            <a:off x="6696323" y="3042275"/>
            <a:ext cx="1371000" cy="1371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3"/>
          <p:cNvSpPr txBox="1">
            <a:spLocks noGrp="1"/>
          </p:cNvSpPr>
          <p:nvPr>
            <p:ph type="subTitle" idx="4"/>
          </p:nvPr>
        </p:nvSpPr>
        <p:spPr>
          <a:xfrm>
            <a:off x="6507989" y="4454627"/>
            <a:ext cx="1747500" cy="28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2400"/>
              <a:buNone/>
            </a:pPr>
            <a:r>
              <a:rPr lang="en" sz="1800">
                <a:solidFill>
                  <a:schemeClr val="dk1"/>
                </a:solidFill>
              </a:rPr>
              <a:t>Atar Perach</a:t>
            </a:r>
            <a:endParaRPr sz="1800">
              <a:solidFill>
                <a:schemeClr val="dk1"/>
              </a:solidFill>
            </a:endParaRPr>
          </a:p>
        </p:txBody>
      </p:sp>
      <p:sp>
        <p:nvSpPr>
          <p:cNvPr id="190" name="Google Shape;190;p3"/>
          <p:cNvSpPr/>
          <p:nvPr/>
        </p:nvSpPr>
        <p:spPr>
          <a:xfrm>
            <a:off x="1104289" y="3042287"/>
            <a:ext cx="1371000" cy="1371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3"/>
          <p:cNvSpPr txBox="1">
            <a:spLocks noGrp="1"/>
          </p:cNvSpPr>
          <p:nvPr>
            <p:ph type="subTitle" idx="4"/>
          </p:nvPr>
        </p:nvSpPr>
        <p:spPr>
          <a:xfrm>
            <a:off x="910030" y="4454614"/>
            <a:ext cx="1747500" cy="28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2400"/>
              <a:buNone/>
            </a:pPr>
            <a:r>
              <a:rPr lang="en" sz="1800">
                <a:solidFill>
                  <a:schemeClr val="dk1"/>
                </a:solidFill>
              </a:rPr>
              <a:t>Gil Paikin</a:t>
            </a:r>
            <a:endParaRPr sz="1800">
              <a:solidFill>
                <a:schemeClr val="dk1"/>
              </a:solidFill>
            </a:endParaRPr>
          </a:p>
        </p:txBody>
      </p:sp>
      <p:pic>
        <p:nvPicPr>
          <p:cNvPr id="192" name="Google Shape;192;p3"/>
          <p:cNvPicPr preferRelativeResize="0"/>
          <p:nvPr/>
        </p:nvPicPr>
        <p:blipFill rotWithShape="1">
          <a:blip r:embed="rId5">
            <a:alphaModFix/>
          </a:blip>
          <a:srcRect t="19110" b="5887"/>
          <a:stretch/>
        </p:blipFill>
        <p:spPr>
          <a:xfrm>
            <a:off x="1189350" y="3127323"/>
            <a:ext cx="1200900" cy="1200900"/>
          </a:xfrm>
          <a:prstGeom prst="ellipse">
            <a:avLst/>
          </a:prstGeom>
          <a:noFill/>
          <a:ln>
            <a:noFill/>
          </a:ln>
        </p:spPr>
      </p:pic>
      <p:sp>
        <p:nvSpPr>
          <p:cNvPr id="193" name="Google Shape;193;p3"/>
          <p:cNvSpPr/>
          <p:nvPr/>
        </p:nvSpPr>
        <p:spPr>
          <a:xfrm>
            <a:off x="6719173" y="1168800"/>
            <a:ext cx="1371000" cy="1371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3"/>
          <p:cNvSpPr txBox="1">
            <a:spLocks noGrp="1"/>
          </p:cNvSpPr>
          <p:nvPr>
            <p:ph type="subTitle" idx="4"/>
          </p:nvPr>
        </p:nvSpPr>
        <p:spPr>
          <a:xfrm>
            <a:off x="6206779" y="2605050"/>
            <a:ext cx="2395800" cy="28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2400"/>
              <a:buNone/>
            </a:pPr>
            <a:r>
              <a:rPr lang="en" sz="1800">
                <a:solidFill>
                  <a:schemeClr val="dk1"/>
                </a:solidFill>
              </a:rPr>
              <a:t>Daniel Wasserman</a:t>
            </a:r>
            <a:endParaRPr sz="1800">
              <a:solidFill>
                <a:schemeClr val="dk1"/>
              </a:solidFill>
            </a:endParaRPr>
          </a:p>
        </p:txBody>
      </p:sp>
      <p:pic>
        <p:nvPicPr>
          <p:cNvPr id="195" name="Google Shape;195;p3"/>
          <p:cNvPicPr preferRelativeResize="0"/>
          <p:nvPr/>
        </p:nvPicPr>
        <p:blipFill rotWithShape="1">
          <a:blip r:embed="rId6">
            <a:alphaModFix/>
          </a:blip>
          <a:srcRect/>
          <a:stretch/>
        </p:blipFill>
        <p:spPr>
          <a:xfrm>
            <a:off x="6816350" y="1253729"/>
            <a:ext cx="1200900" cy="1208400"/>
          </a:xfrm>
          <a:prstGeom prst="ellipse">
            <a:avLst/>
          </a:prstGeom>
          <a:noFill/>
          <a:ln>
            <a:noFill/>
          </a:ln>
        </p:spPr>
      </p:pic>
      <p:pic>
        <p:nvPicPr>
          <p:cNvPr id="196" name="Google Shape;196;p3"/>
          <p:cNvPicPr preferRelativeResize="0"/>
          <p:nvPr/>
        </p:nvPicPr>
        <p:blipFill rotWithShape="1">
          <a:blip r:embed="rId7">
            <a:alphaModFix/>
          </a:blip>
          <a:srcRect/>
          <a:stretch/>
        </p:blipFill>
        <p:spPr>
          <a:xfrm>
            <a:off x="6781375" y="3123421"/>
            <a:ext cx="1200900" cy="12087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4"/>
          <p:cNvPicPr preferRelativeResize="0"/>
          <p:nvPr/>
        </p:nvPicPr>
        <p:blipFill rotWithShape="1">
          <a:blip r:embed="rId3">
            <a:alphaModFix/>
          </a:blip>
          <a:srcRect/>
          <a:stretch/>
        </p:blipFill>
        <p:spPr>
          <a:xfrm>
            <a:off x="0" y="-837450"/>
            <a:ext cx="9143997" cy="6094496"/>
          </a:xfrm>
          <a:prstGeom prst="rect">
            <a:avLst/>
          </a:prstGeom>
          <a:noFill/>
          <a:ln>
            <a:noFill/>
          </a:ln>
        </p:spPr>
      </p:pic>
      <p:sp>
        <p:nvSpPr>
          <p:cNvPr id="202" name="Google Shape;202;p4"/>
          <p:cNvSpPr txBox="1">
            <a:spLocks noGrp="1"/>
          </p:cNvSpPr>
          <p:nvPr>
            <p:ph type="body" idx="1"/>
          </p:nvPr>
        </p:nvSpPr>
        <p:spPr>
          <a:xfrm>
            <a:off x="1011300" y="4182525"/>
            <a:ext cx="7121400" cy="720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700"/>
              <a:t>A huge thank you to Braude College for hosting us!</a:t>
            </a:r>
            <a:endParaRPr sz="27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5"/>
          <p:cNvSpPr txBox="1">
            <a:spLocks noGrp="1"/>
          </p:cNvSpPr>
          <p:nvPr>
            <p:ph type="title"/>
          </p:nvPr>
        </p:nvSpPr>
        <p:spPr>
          <a:xfrm>
            <a:off x="705523" y="2646738"/>
            <a:ext cx="8055705" cy="91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sz="3600">
                <a:solidFill>
                  <a:schemeClr val="lt2"/>
                </a:solidFill>
              </a:rPr>
              <a:t>Global Health: Problem Statement</a:t>
            </a:r>
            <a:endParaRPr sz="3600">
              <a:solidFill>
                <a:schemeClr val="lt2"/>
              </a:solidFill>
            </a:endParaRPr>
          </a:p>
        </p:txBody>
      </p:sp>
      <p:sp>
        <p:nvSpPr>
          <p:cNvPr id="208" name="Google Shape;208;p5"/>
          <p:cNvSpPr txBox="1">
            <a:spLocks noGrp="1"/>
          </p:cNvSpPr>
          <p:nvPr>
            <p:ph type="title" idx="2"/>
          </p:nvPr>
        </p:nvSpPr>
        <p:spPr>
          <a:xfrm>
            <a:off x="705525" y="1730850"/>
            <a:ext cx="1652100" cy="915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a:t>01</a:t>
            </a:r>
            <a:endParaRPr/>
          </a:p>
        </p:txBody>
      </p:sp>
      <p:sp>
        <p:nvSpPr>
          <p:cNvPr id="209" name="Google Shape;209;p5"/>
          <p:cNvSpPr txBox="1"/>
          <p:nvPr/>
        </p:nvSpPr>
        <p:spPr>
          <a:xfrm>
            <a:off x="705523" y="3419238"/>
            <a:ext cx="7694198" cy="286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chemeClr val="dk1"/>
                </a:solidFill>
                <a:latin typeface="Arial"/>
                <a:ea typeface="Arial"/>
                <a:cs typeface="Arial"/>
                <a:sym typeface="Arial"/>
              </a:rPr>
              <a:t>Increase in cases of domestic violence</a:t>
            </a:r>
            <a:r>
              <a:rPr lang="en" sz="1800" dirty="0">
                <a:solidFill>
                  <a:schemeClr val="dk1"/>
                </a:solidFill>
              </a:rPr>
              <a:t> since 2019</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grpSp>
        <p:nvGrpSpPr>
          <p:cNvPr id="214" name="Google Shape;214;g2b226b58046_11_13"/>
          <p:cNvGrpSpPr/>
          <p:nvPr/>
        </p:nvGrpSpPr>
        <p:grpSpPr>
          <a:xfrm>
            <a:off x="3597" y="289663"/>
            <a:ext cx="9064286" cy="4606346"/>
            <a:chOff x="238125" y="1038125"/>
            <a:chExt cx="7146800" cy="3633625"/>
          </a:xfrm>
        </p:grpSpPr>
        <p:sp>
          <p:nvSpPr>
            <p:cNvPr id="215" name="Google Shape;215;g2b226b58046_11_1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2b226b58046_11_1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g2b226b58046_11_1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g2b226b58046_11_1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g2b226b58046_11_1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g2b226b58046_11_1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g2b226b58046_11_1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g2b226b58046_11_1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g2b226b58046_11_1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g2b226b58046_11_1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g2b226b58046_11_1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g2b226b58046_11_1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g2b226b58046_11_1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g2b226b58046_11_1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g2b226b58046_11_1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g2b226b58046_11_1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g2b226b58046_11_1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g2b226b58046_11_1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g2b226b58046_11_1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g2b226b58046_11_1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g2b226b58046_11_1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g2b226b58046_11_1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g2b226b58046_11_1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g2b226b58046_11_1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g2b226b58046_11_1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g2b226b58046_11_1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g2b226b58046_11_1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g2b226b58046_11_1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g2b226b58046_11_1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g2b226b58046_11_1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g2b226b58046_11_1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g2b226b58046_11_1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g2b226b58046_11_1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g2b226b58046_11_1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g2b226b58046_11_1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g2b226b58046_11_1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g2b226b58046_11_1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g2b226b58046_11_1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g2b226b58046_11_1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g2b226b58046_11_1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g2b226b58046_11_1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g2b226b58046_11_1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g2b226b58046_11_1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g2b226b58046_11_1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g2b226b58046_11_1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g2b226b58046_11_1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g2b226b58046_11_1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g2b226b58046_11_1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g2b226b58046_11_1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g2b226b58046_11_1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g2b226b58046_11_1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g2b226b58046_11_1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g2b226b58046_11_1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g2b226b58046_11_1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g2b226b58046_11_1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g2b226b58046_11_1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g2b226b58046_11_1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g2b226b58046_11_1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g2b226b58046_11_1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g2b226b58046_11_1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g2b226b58046_11_1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g2b226b58046_11_1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g2b226b58046_11_1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g2b226b58046_11_1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g2b226b58046_11_1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g2b226b58046_11_1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g2b226b58046_11_1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g2b226b58046_11_1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g2b226b58046_11_1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g2b226b58046_11_1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g2b226b58046_11_1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g2b226b58046_11_1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g2b226b58046_11_1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g2b226b58046_11_1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g2b226b58046_11_1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g2b226b58046_11_1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g2b226b58046_11_1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g2b226b58046_11_1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g2b226b58046_11_1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g2b226b58046_11_1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g2b226b58046_11_1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g2b226b58046_11_1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g2b226b58046_11_1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g2b226b58046_11_1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g2b226b58046_11_1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g2b226b58046_11_1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g2b226b58046_11_1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g2b226b58046_11_1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g2b226b58046_11_1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g2b226b58046_11_1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g2b226b58046_11_1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g2b226b58046_11_1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g2b226b58046_11_1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g2b226b58046_11_1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g2b226b58046_11_1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g2b226b58046_11_1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g2b226b58046_11_1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g2b226b58046_11_1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g2b226b58046_11_1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g2b226b58046_11_1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g2b226b58046_11_1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g2b226b58046_11_1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g2b226b58046_11_1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g2b226b58046_11_1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g2b226b58046_11_1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g2b226b58046_11_1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g2b226b58046_11_1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g2b226b58046_11_1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g2b226b58046_11_1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g2b226b58046_11_1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g2b226b58046_11_1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g2b226b58046_11_1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g2b226b58046_11_1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g2b226b58046_11_1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g2b226b58046_11_1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g2b226b58046_11_1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g2b226b58046_11_1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g2b226b58046_11_1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g2b226b58046_11_1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g2b226b58046_11_1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g2b226b58046_11_1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g2b226b58046_11_1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g2b226b58046_11_1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g2b226b58046_11_1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g2b226b58046_11_1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g2b226b58046_11_1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g2b226b58046_11_1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g2b226b58046_11_1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g2b226b58046_11_1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g2b226b58046_11_1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g2b226b58046_11_1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g2b226b58046_11_1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g2b226b58046_11_1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g2b226b58046_11_1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g2b226b58046_11_1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g2b226b58046_11_1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g2b226b58046_11_1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g2b226b58046_11_1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g2b226b58046_11_1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g2b226b58046_11_1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g2b226b58046_11_1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g2b226b58046_11_1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g2b226b58046_11_1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g2b226b58046_11_1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g2b226b58046_11_1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g2b226b58046_11_1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g2b226b58046_11_1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g2b226b58046_11_1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g2b226b58046_11_1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g2b226b58046_11_1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g2b226b58046_11_1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g2b226b58046_11_1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g2b226b58046_11_1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g2b226b58046_11_1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g2b226b58046_11_1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g2b226b58046_11_1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g2b226b58046_11_1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g2b226b58046_11_1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g2b226b58046_11_1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g2b226b58046_11_1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g2b226b58046_11_1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g2b226b58046_11_1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g2b226b58046_11_1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g2b226b58046_11_1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g2b226b58046_11_1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g2b226b58046_11_1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g2b226b58046_11_1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g2b226b58046_11_1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g2b226b58046_11_1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g2b226b58046_11_1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g2b226b58046_11_1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g2b226b58046_11_1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g2b226b58046_11_1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g2b226b58046_11_1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g2b226b58046_11_1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g2b226b58046_11_1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g2b226b58046_11_1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g2b226b58046_11_1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g2b226b58046_11_1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g2b226b58046_11_1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g2b226b58046_11_1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g2b226b58046_11_1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g2b226b58046_11_1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g2b226b58046_11_1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g2b226b58046_11_1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g2b226b58046_11_1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g2b226b58046_11_1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g2b226b58046_11_1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g2b226b58046_11_1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g2b226b58046_11_1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g2b226b58046_11_1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g2b226b58046_11_1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g2b226b58046_11_1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g2b226b58046_11_1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g2b226b58046_11_1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g2b226b58046_11_1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g2b226b58046_11_1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g2b226b58046_11_1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g2b226b58046_11_1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g2b226b58046_11_1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g2b226b58046_11_1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g2b226b58046_11_1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g2b226b58046_11_1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g2b226b58046_11_1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g2b226b58046_11_1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g2b226b58046_11_1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g2b226b58046_11_1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g2b226b58046_11_1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g2b226b58046_11_1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g2b226b58046_11_1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g2b226b58046_11_1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g2b226b58046_11_1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g2b226b58046_11_1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g2b226b58046_11_1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g2b226b58046_11_1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g2b226b58046_11_1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g2b226b58046_11_1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g2b226b58046_11_1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g2b226b58046_11_1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g2b226b58046_11_1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g2b226b58046_11_1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g2b226b58046_11_1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g2b226b58046_11_1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g2b226b58046_11_1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g2b226b58046_11_1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g2b226b58046_11_1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g2b226b58046_11_1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g2b226b58046_11_1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g2b226b58046_11_1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g2b226b58046_11_1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g2b226b58046_11_1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g2b226b58046_11_1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g2b226b58046_11_1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g2b226b58046_11_1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g2b226b58046_11_1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g2b226b58046_11_1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g2b226b58046_11_1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g2b226b58046_11_1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g2b226b58046_11_1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g2b226b58046_11_1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g2b226b58046_11_1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g2b226b58046_11_1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g2b226b58046_11_1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g2b226b58046_11_1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g2b226b58046_11_1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g2b226b58046_11_1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g2b226b58046_11_1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g2b226b58046_11_1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g2b226b58046_11_1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g2b226b58046_11_1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g2b226b58046_11_1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g2b226b58046_11_1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g2b226b58046_11_1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g2b226b58046_11_1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g2b226b58046_11_1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g2b226b58046_11_1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g2b226b58046_11_1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g2b226b58046_11_1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g2b226b58046_11_1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g2b226b58046_11_1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g2b226b58046_11_1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g2b226b58046_11_1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g2b226b58046_11_1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g2b226b58046_11_1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g2b226b58046_11_1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g2b226b58046_11_1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g2b226b58046_11_1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g2b226b58046_11_1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g2b226b58046_11_1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g2b226b58046_11_1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g2b226b58046_11_1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g2b226b58046_11_1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g2b226b58046_11_1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g2b226b58046_11_1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g2b226b58046_11_1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g2b226b58046_11_1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g2b226b58046_11_1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g2b226b58046_11_1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g2b226b58046_11_1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g2b226b58046_11_1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g2b226b58046_11_1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g2b226b58046_11_1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g2b226b58046_11_1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g2b226b58046_11_1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g2b226b58046_11_1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g2b226b58046_11_1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g2b226b58046_11_1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g2b226b58046_11_1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g2b226b58046_11_1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g2b226b58046_11_1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g2b226b58046_11_1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g2b226b58046_11_1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g2b226b58046_11_1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g2b226b58046_11_1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g2b226b58046_11_1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g2b226b58046_11_1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g2b226b58046_11_1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g2b226b58046_11_1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g2b226b58046_11_1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g2b226b58046_11_1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g2b226b58046_11_1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g2b226b58046_11_1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g2b226b58046_11_1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g2b226b58046_11_1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g2b226b58046_11_1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g2b226b58046_11_1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g2b226b58046_11_1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g2b226b58046_11_1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g2b226b58046_11_1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g2b226b58046_11_1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g2b226b58046_11_1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g2b226b58046_11_1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g2b226b58046_11_1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g2b226b58046_11_1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g2b226b58046_11_1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g2b226b58046_11_1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g2b226b58046_11_1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g2b226b58046_11_1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g2b226b58046_11_1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g2b226b58046_11_1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g2b226b58046_11_1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g2b226b58046_11_1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g2b226b58046_11_1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g2b226b58046_11_1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g2b226b58046_11_1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g2b226b58046_11_1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g2b226b58046_11_1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g2b226b58046_11_1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g2b226b58046_11_1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g2b226b58046_11_1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g2b226b58046_11_1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g2b226b58046_11_1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g2b226b58046_11_1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g2b226b58046_11_1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g2b226b58046_11_1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g2b226b58046_11_1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g2b226b58046_11_1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g2b226b58046_11_1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g2b226b58046_11_1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g2b226b58046_11_1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g2b226b58046_11_1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g2b226b58046_11_1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g2b226b58046_11_1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g2b226b58046_11_1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g2b226b58046_11_1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g2b226b58046_11_1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g2b226b58046_11_1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g2b226b58046_11_1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g2b226b58046_11_1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g2b226b58046_11_1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g2b226b58046_11_1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g2b226b58046_11_1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g2b226b58046_11_1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g2b226b58046_11_1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g2b226b58046_11_1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g2b226b58046_11_1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g2b226b58046_11_1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g2b226b58046_11_1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g2b226b58046_11_1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g2b226b58046_11_1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g2b226b58046_11_1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g2b226b58046_11_1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g2b226b58046_11_1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g2b226b58046_11_1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g2b226b58046_11_1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g2b226b58046_11_1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g2b226b58046_11_1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g2b226b58046_11_1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g2b226b58046_11_1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g2b226b58046_11_1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g2b226b58046_11_1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g2b226b58046_11_1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g2b226b58046_11_1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g2b226b58046_11_1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g2b226b58046_11_1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g2b226b58046_11_1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g2b226b58046_11_1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g2b226b58046_11_1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g2b226b58046_11_1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g2b226b58046_11_1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g2b226b58046_11_1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g2b226b58046_11_1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g2b226b58046_11_1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g2b226b58046_11_1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g2b226b58046_11_1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g2b226b58046_11_1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g2b226b58046_11_1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g2b226b58046_11_1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g2b226b58046_11_1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g2b226b58046_11_1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g2b226b58046_11_1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g2b226b58046_11_1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g2b226b58046_11_1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g2b226b58046_11_1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g2b226b58046_11_1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g2b226b58046_11_1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g2b226b58046_11_1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g2b226b58046_11_1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g2b226b58046_11_1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g2b226b58046_11_1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g2b226b58046_11_1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g2b226b58046_11_1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g2b226b58046_11_1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g2b226b58046_11_1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g2b226b58046_11_1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g2b226b58046_11_1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g2b226b58046_11_1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g2b226b58046_11_1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g2b226b58046_11_1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g2b226b58046_11_1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g2b226b58046_11_1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g2b226b58046_11_1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g2b226b58046_11_1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g2b226b58046_11_1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g2b226b58046_11_1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g2b226b58046_11_1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g2b226b58046_11_1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g2b226b58046_11_1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g2b226b58046_11_1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g2b226b58046_11_1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g2b226b58046_11_1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g2b226b58046_11_1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g2b226b58046_11_1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g2b226b58046_11_1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g2b226b58046_11_1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g2b226b58046_11_1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g2b226b58046_11_1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g2b226b58046_11_1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g2b226b58046_11_1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g2b226b58046_11_1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g2b226b58046_11_1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g2b226b58046_11_1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g2b226b58046_11_1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g2b226b58046_11_1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g2b226b58046_11_1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g2b226b58046_11_1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g2b226b58046_11_1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g2b226b58046_11_1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g2b226b58046_11_1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g2b226b58046_11_1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g2b226b58046_11_1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g2b226b58046_11_1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g2b226b58046_11_1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g2b226b58046_11_1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g2b226b58046_11_1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g2b226b58046_11_1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g2b226b58046_11_1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g2b226b58046_11_1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g2b226b58046_11_1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g2b226b58046_11_1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g2b226b58046_11_1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g2b226b58046_11_1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g2b226b58046_11_1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g2b226b58046_11_1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g2b226b58046_11_1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g2b226b58046_11_1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g2b226b58046_11_1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g2b226b58046_11_1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g2b226b58046_11_1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g2b226b58046_11_1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g2b226b58046_11_1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g2b226b58046_11_1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g2b226b58046_11_1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g2b226b58046_11_1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g2b226b58046_11_1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g2b226b58046_11_1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g2b226b58046_11_1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g2b226b58046_11_1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g2b226b58046_11_1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g2b226b58046_11_1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g2b226b58046_11_1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g2b226b58046_11_1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g2b226b58046_11_1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g2b226b58046_11_1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g2b226b58046_11_1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g2b226b58046_11_1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g2b226b58046_11_1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g2b226b58046_11_1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g2b226b58046_11_1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g2b226b58046_11_1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g2b226b58046_11_1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g2b226b58046_11_1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g2b226b58046_11_1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g2b226b58046_11_1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g2b226b58046_11_1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g2b226b58046_11_1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g2b226b58046_11_1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g2b226b58046_11_1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g2b226b58046_11_1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g2b226b58046_11_1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g2b226b58046_11_1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g2b226b58046_11_1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g2b226b58046_11_1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g2b226b58046_11_1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g2b226b58046_11_1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g2b226b58046_11_1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g2b226b58046_11_1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g2b226b58046_11_1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g2b226b58046_11_1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g2b226b58046_11_1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g2b226b58046_11_1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g2b226b58046_11_1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g2b226b58046_11_1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g2b226b58046_11_1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g2b226b58046_11_1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g2b226b58046_11_1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g2b226b58046_11_1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g2b226b58046_11_1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g2b226b58046_11_1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g2b226b58046_11_1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g2b226b58046_11_1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g2b226b58046_11_1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g2b226b58046_11_1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g2b226b58046_11_1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g2b226b58046_11_1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g2b226b58046_11_1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g2b226b58046_11_1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g2b226b58046_11_1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g2b226b58046_11_1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g2b226b58046_11_1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g2b226b58046_11_1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g2b226b58046_11_1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g2b226b58046_11_1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g2b226b58046_11_1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g2b226b58046_11_1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g2b226b58046_11_1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g2b226b58046_11_1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g2b226b58046_11_1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g2b226b58046_11_1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g2b226b58046_11_1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g2b226b58046_11_1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g2b226b58046_11_1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g2b226b58046_11_1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g2b226b58046_11_1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g2b226b58046_11_1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g2b226b58046_11_1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g2b226b58046_11_1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g2b226b58046_11_1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g2b226b58046_11_1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g2b226b58046_11_1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g2b226b58046_11_1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g2b226b58046_11_1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g2b226b58046_11_1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g2b226b58046_11_1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g2b226b58046_11_1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g2b226b58046_11_1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g2b226b58046_11_1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g2b226b58046_11_1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g2b226b58046_11_1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g2b226b58046_11_1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g2b226b58046_11_1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g2b226b58046_11_1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g2b226b58046_11_1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g2b226b58046_11_1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g2b226b58046_11_1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g2b226b58046_11_1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g2b226b58046_11_1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g2b226b58046_11_1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g2b226b58046_11_1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g2b226b58046_11_1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g2b226b58046_11_1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g2b226b58046_11_1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g2b226b58046_11_1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g2b226b58046_11_1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g2b226b58046_11_1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g2b226b58046_11_1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g2b226b58046_11_1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g2b226b58046_11_1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g2b226b58046_11_1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g2b226b58046_11_1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g2b226b58046_11_1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g2b226b58046_11_1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g2b226b58046_11_1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g2b226b58046_11_1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g2b226b58046_11_1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g2b226b58046_11_1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g2b226b58046_11_1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g2b226b58046_11_1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g2b226b58046_11_1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g2b226b58046_11_1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g2b226b58046_11_1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g2b226b58046_11_1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g2b226b58046_11_1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g2b226b58046_11_1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g2b226b58046_11_1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g2b226b58046_11_1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g2b226b58046_11_1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g2b226b58046_11_1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g2b226b58046_11_1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g2b226b58046_11_1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g2b226b58046_11_1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g2b226b58046_11_1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g2b226b58046_11_1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g2b226b58046_11_1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g2b226b58046_11_1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g2b226b58046_11_1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g2b226b58046_11_1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g2b226b58046_11_1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g2b226b58046_11_1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g2b226b58046_11_1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g2b226b58046_11_1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g2b226b58046_11_1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g2b226b58046_11_1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g2b226b58046_11_1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g2b226b58046_11_1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g2b226b58046_11_1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g2b226b58046_11_1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g2b226b58046_11_1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g2b226b58046_11_1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g2b226b58046_11_1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g2b226b58046_11_1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g2b226b58046_11_1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g2b226b58046_11_1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g2b226b58046_11_1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g2b226b58046_11_1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g2b226b58046_11_1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g2b226b58046_11_1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g2b226b58046_11_1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g2b226b58046_11_1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g2b226b58046_11_1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g2b226b58046_11_1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g2b226b58046_11_1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g2b226b58046_11_1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g2b226b58046_11_1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g2b226b58046_11_1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g2b226b58046_11_1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g2b226b58046_11_1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g2b226b58046_11_1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g2b226b58046_11_1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g2b226b58046_11_1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g2b226b58046_11_1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g2b226b58046_11_1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g2b226b58046_11_1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g2b226b58046_11_1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g2b226b58046_11_1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g2b226b58046_11_1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g2b226b58046_11_1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g2b226b58046_11_1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g2b226b58046_11_1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g2b226b58046_11_1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g2b226b58046_11_1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g2b226b58046_11_1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g2b226b58046_11_1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g2b226b58046_11_1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g2b226b58046_11_1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g2b226b58046_11_1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g2b226b58046_11_1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g2b226b58046_11_1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g2b226b58046_11_1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g2b226b58046_11_1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g2b226b58046_11_1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g2b226b58046_11_1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g2b226b58046_11_1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g2b226b58046_11_1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g2b226b58046_11_1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g2b226b58046_11_1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g2b226b58046_11_1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g2b226b58046_11_1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g2b226b58046_11_1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g2b226b58046_11_1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g2b226b58046_11_1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g2b226b58046_11_1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g2b226b58046_11_1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g2b226b58046_11_1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g2b226b58046_11_1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g2b226b58046_11_1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g2b226b58046_11_1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g2b226b58046_11_1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g2b226b58046_11_1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g2b226b58046_11_1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g2b226b58046_11_1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g2b226b58046_11_1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g2b226b58046_11_1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g2b226b58046_11_1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g2b226b58046_11_1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g2b226b58046_11_1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g2b226b58046_11_1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g2b226b58046_11_1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g2b226b58046_11_1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g2b226b58046_11_1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g2b226b58046_11_1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g2b226b58046_11_1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g2b226b58046_11_1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g2b226b58046_11_1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g2b226b58046_11_1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g2b226b58046_11_1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g2b226b58046_11_1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g2b226b58046_11_1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g2b226b58046_11_1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g2b226b58046_11_1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g2b226b58046_11_1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g2b226b58046_11_1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g2b226b58046_11_1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g2b226b58046_11_1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g2b226b58046_11_1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g2b226b58046_11_1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g2b226b58046_11_1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g2b226b58046_11_1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g2b226b58046_11_1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g2b226b58046_11_1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g2b226b58046_11_1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g2b226b58046_11_1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g2b226b58046_11_1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g2b226b58046_11_1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g2b226b58046_11_1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g2b226b58046_11_1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g2b226b58046_11_1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g2b226b58046_11_1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g2b226b58046_11_1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g2b226b58046_11_1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g2b226b58046_11_1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g2b226b58046_11_1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g2b226b58046_11_1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g2b226b58046_11_1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g2b226b58046_11_1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g2b226b58046_11_1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g2b226b58046_11_1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g2b226b58046_11_1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g2b226b58046_11_1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g2b226b58046_11_1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g2b226b58046_11_1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g2b226b58046_11_1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g2b226b58046_11_1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g2b226b58046_11_1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g2b226b58046_11_1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g2b226b58046_11_1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g2b226b58046_11_1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g2b226b58046_11_1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g2b226b58046_11_1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g2b226b58046_11_1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g2b226b58046_11_1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g2b226b58046_11_1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g2b226b58046_11_1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g2b226b58046_11_1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g2b226b58046_11_1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g2b226b58046_11_1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g2b226b58046_11_1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g2b226b58046_11_1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g2b226b58046_11_1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g2b226b58046_11_1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g2b226b58046_11_1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g2b226b58046_11_1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g2b226b58046_11_1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g2b226b58046_11_1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g2b226b58046_11_1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g2b226b58046_11_1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g2b226b58046_11_1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g2b226b58046_11_1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g2b226b58046_11_1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g2b226b58046_11_1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g2b226b58046_11_1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g2b226b58046_11_1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g2b226b58046_11_1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g2b226b58046_11_1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g2b226b58046_11_1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g2b226b58046_11_1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g2b226b58046_11_1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g2b226b58046_11_1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g2b226b58046_11_1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g2b226b58046_11_1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g2b226b58046_11_1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g2b226b58046_11_1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g2b226b58046_11_1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g2b226b58046_11_1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g2b226b58046_11_1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g2b226b58046_11_1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g2b226b58046_11_1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g2b226b58046_11_1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g2b226b58046_11_1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g2b226b58046_11_1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g2b226b58046_11_1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g2b226b58046_11_1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g2b226b58046_11_1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g2b226b58046_11_1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g2b226b58046_11_1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g2b226b58046_11_1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g2b226b58046_11_1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g2b226b58046_11_1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g2b226b58046_11_1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g2b226b58046_11_1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g2b226b58046_11_1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g2b226b58046_11_1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g2b226b58046_11_1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g2b226b58046_11_1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g2b226b58046_11_1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g2b226b58046_11_1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g2b226b58046_11_1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g2b226b58046_11_1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g2b226b58046_11_1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g2b226b58046_11_1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g2b226b58046_11_1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g2b226b58046_11_1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g2b226b58046_11_1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g2b226b58046_11_1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g2b226b58046_11_1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g2b226b58046_11_1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g2b226b58046_11_1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g2b226b58046_11_1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g2b226b58046_11_1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g2b226b58046_11_1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g2b226b58046_11_1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g2b226b58046_11_1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g2b226b58046_11_1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g2b226b58046_11_1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g2b226b58046_11_1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g2b226b58046_11_1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g2b226b58046_11_1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g2b226b58046_11_1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g2b226b58046_11_1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g2b226b58046_11_1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g2b226b58046_11_1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g2b226b58046_11_1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g2b226b58046_11_1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g2b226b58046_11_1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g2b226b58046_11_1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g2b226b58046_11_1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g2b226b58046_11_1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g2b226b58046_11_1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g2b226b58046_11_1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g2b226b58046_11_1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g2b226b58046_11_1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g2b226b58046_11_1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g2b226b58046_11_1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g2b226b58046_11_1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g2b226b58046_11_1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g2b226b58046_11_1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g2b226b58046_11_1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g2b226b58046_11_1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g2b226b58046_11_1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g2b226b58046_11_1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g2b226b58046_11_1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g2b226b58046_11_1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g2b226b58046_11_1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g2b226b58046_11_1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g2b226b58046_11_1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g2b226b58046_11_1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g2b226b58046_11_1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g2b226b58046_11_1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g2b226b58046_11_1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g2b226b58046_11_1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g2b226b58046_11_1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g2b226b58046_11_1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g2b226b58046_11_1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g2b226b58046_11_1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g2b226b58046_11_1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g2b226b58046_11_1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g2b226b58046_11_1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g2b226b58046_11_1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g2b226b58046_11_1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g2b226b58046_11_1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g2b226b58046_11_1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g2b226b58046_11_1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g2b226b58046_11_1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g2b226b58046_11_1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g2b226b58046_11_1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g2b226b58046_11_1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g2b226b58046_11_1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g2b226b58046_11_1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g2b226b58046_11_1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g2b226b58046_11_1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g2b226b58046_11_1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g2b226b58046_11_1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g2b226b58046_11_1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g2b226b58046_11_1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g2b226b58046_11_1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g2b226b58046_11_1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g2b226b58046_11_1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g2b226b58046_11_1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g2b226b58046_11_1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g2b226b58046_11_1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g2b226b58046_11_1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g2b226b58046_11_1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g2b226b58046_11_1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g2b226b58046_11_1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g2b226b58046_11_1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g2b226b58046_11_1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g2b226b58046_11_1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g2b226b58046_11_1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g2b226b58046_11_1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g2b226b58046_11_1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g2b226b58046_11_1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g2b226b58046_11_1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g2b226b58046_11_1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g2b226b58046_11_1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g2b226b58046_11_1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g2b226b58046_11_1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g2b226b58046_11_1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g2b226b58046_11_1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g2b226b58046_11_1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g2b226b58046_11_1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g2b226b58046_11_1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g2b226b58046_11_1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g2b226b58046_11_1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g2b226b58046_11_1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g2b226b58046_11_1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g2b226b58046_11_1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g2b226b58046_11_1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g2b226b58046_11_1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g2b226b58046_11_1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g2b226b58046_11_1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g2b226b58046_11_1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g2b226b58046_11_1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g2b226b58046_11_1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g2b226b58046_11_1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g2b226b58046_11_1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g2b226b58046_11_1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g2b226b58046_11_1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g2b226b58046_11_1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g2b226b58046_11_1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g2b226b58046_11_1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g2b226b58046_11_1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g2b226b58046_11_1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g2b226b58046_11_1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g2b226b58046_11_1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g2b226b58046_11_1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g2b226b58046_11_1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g2b226b58046_11_1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g2b226b58046_11_1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g2b226b58046_11_1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g2b226b58046_11_1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g2b226b58046_11_1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g2b226b58046_11_1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g2b226b58046_11_1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g2b226b58046_11_1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g2b226b58046_11_1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g2b226b58046_11_1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g2b226b58046_11_1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g2b226b58046_11_1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g2b226b58046_11_1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g2b226b58046_11_1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g2b226b58046_11_1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g2b226b58046_11_1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g2b226b58046_11_1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g2b226b58046_11_1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g2b226b58046_11_1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g2b226b58046_11_1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g2b226b58046_11_1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g2b226b58046_11_1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g2b226b58046_11_1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g2b226b58046_11_1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g2b226b58046_11_1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g2b226b58046_11_1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g2b226b58046_11_1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g2b226b58046_11_1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g2b226b58046_11_1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g2b226b58046_11_1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g2b226b58046_11_1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g2b226b58046_11_1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g2b226b58046_11_1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g2b226b58046_11_1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g2b226b58046_11_1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g2b226b58046_11_1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g2b226b58046_11_1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g2b226b58046_11_1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g2b226b58046_11_1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g2b226b58046_11_1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g2b226b58046_11_1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g2b226b58046_11_1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g2b226b58046_11_1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g2b226b58046_11_1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g2b226b58046_11_1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g2b226b58046_11_1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g2b226b58046_11_1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g2b226b58046_11_1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g2b226b58046_11_1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g2b226b58046_11_1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g2b226b58046_11_1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g2b226b58046_11_1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g2b226b58046_11_1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g2b226b58046_11_1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g2b226b58046_11_1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g2b226b58046_11_1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g2b226b58046_11_1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g2b226b58046_11_1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g2b226b58046_11_1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g2b226b58046_11_1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g2b226b58046_11_1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g2b226b58046_11_1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g2b226b58046_11_1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g2b226b58046_11_1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g2b226b58046_11_1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g2b226b58046_11_1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g2b226b58046_11_1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g2b226b58046_11_1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g2b226b58046_11_1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g2b226b58046_11_1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g2b226b58046_11_1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g2b226b58046_11_1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g2b226b58046_11_1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g2b226b58046_11_1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g2b226b58046_11_1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g2b226b58046_11_1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g2b226b58046_11_1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g2b226b58046_11_1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g2b226b58046_11_1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g2b226b58046_11_1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g2b226b58046_11_1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g2b226b58046_11_1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g2b226b58046_11_1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g2b226b58046_11_1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g2b226b58046_11_1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g2b226b58046_11_1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g2b226b58046_11_1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g2b226b58046_11_1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g2b226b58046_11_1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g2b226b58046_11_1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g2b226b58046_11_1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g2b226b58046_11_1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g2b226b58046_11_1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g2b226b58046_11_1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g2b226b58046_11_1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g2b226b58046_11_1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g2b226b58046_11_1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g2b226b58046_11_1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g2b226b58046_11_1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g2b226b58046_11_1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g2b226b58046_11_1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g2b226b58046_11_1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g2b226b58046_11_1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g2b226b58046_11_1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g2b226b58046_11_1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g2b226b58046_11_1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g2b226b58046_11_1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g2b226b58046_11_1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g2b226b58046_11_1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g2b226b58046_11_1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g2b226b58046_11_1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g2b226b58046_11_1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g2b226b58046_11_1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g2b226b58046_11_1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g2b226b58046_11_1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g2b226b58046_11_1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g2b226b58046_11_1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g2b226b58046_11_1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g2b226b58046_11_1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g2b226b58046_11_1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g2b226b58046_11_1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g2b226b58046_11_1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g2b226b58046_11_1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g2b226b58046_11_1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g2b226b58046_11_1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g2b226b58046_11_1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g2b226b58046_11_1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g2b226b58046_11_1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g2b226b58046_11_1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g2b226b58046_11_1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g2b226b58046_11_1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g2b226b58046_11_1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g2b226b58046_11_1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g2b226b58046_11_1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g2b226b58046_11_1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g2b226b58046_11_1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g2b226b58046_11_1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g2b226b58046_11_1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g2b226b58046_11_1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g2b226b58046_11_1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g2b226b58046_11_1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g2b226b58046_11_1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g2b226b58046_11_1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g2b226b58046_11_1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g2b226b58046_11_1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g2b226b58046_11_1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g2b226b58046_11_1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g2b226b58046_11_1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g2b226b58046_11_1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g2b226b58046_11_1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g2b226b58046_11_1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g2b226b58046_11_1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g2b226b58046_11_1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g2b226b58046_11_1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g2b226b58046_11_1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g2b226b58046_11_1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g2b226b58046_11_1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g2b226b58046_11_1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g2b226b58046_11_1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g2b226b58046_11_1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g2b226b58046_11_1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g2b226b58046_11_1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g2b226b58046_11_1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g2b226b58046_11_1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g2b226b58046_11_1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g2b226b58046_11_1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g2b226b58046_11_1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g2b226b58046_11_1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g2b226b58046_11_1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g2b226b58046_11_1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g2b226b58046_11_1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g2b226b58046_11_1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g2b226b58046_11_1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g2b226b58046_11_1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g2b226b58046_11_1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g2b226b58046_11_1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g2b226b58046_11_1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g2b226b58046_11_1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g2b226b58046_11_1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g2b226b58046_11_1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g2b226b58046_11_1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g2b226b58046_11_1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g2b226b58046_11_1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g2b226b58046_11_1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g2b226b58046_11_1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g2b226b58046_11_1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g2b226b58046_11_1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g2b226b58046_11_1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g2b226b58046_11_1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g2b226b58046_11_1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g2b226b58046_11_1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g2b226b58046_11_1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g2b226b58046_11_1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g2b226b58046_11_1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g2b226b58046_11_1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g2b226b58046_11_1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g2b226b58046_11_1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g2b226b58046_11_1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g2b226b58046_11_1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g2b226b58046_11_1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g2b226b58046_11_1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g2b226b58046_11_1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g2b226b58046_11_1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g2b226b58046_11_1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g2b226b58046_11_1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g2b226b58046_11_1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g2b226b58046_11_1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g2b226b58046_11_1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g2b226b58046_11_1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g2b226b58046_11_1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g2b226b58046_11_1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g2b226b58046_11_1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g2b226b58046_11_1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g2b226b58046_11_1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g2b226b58046_11_1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g2b226b58046_11_1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g2b226b58046_11_1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g2b226b58046_11_1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g2b226b58046_11_1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g2b226b58046_11_1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g2b226b58046_11_1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g2b226b58046_11_1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g2b226b58046_11_1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g2b226b58046_11_1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g2b226b58046_11_1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g2b226b58046_11_1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g2b226b58046_11_1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g2b226b58046_11_1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g2b226b58046_11_1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g2b226b58046_11_1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g2b226b58046_11_1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g2b226b58046_11_1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g2b226b58046_11_1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g2b226b58046_11_1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g2b226b58046_11_1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g2b226b58046_11_1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g2b226b58046_11_1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g2b226b58046_11_1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g2b226b58046_11_1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g2b226b58046_11_1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g2b226b58046_11_1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g2b226b58046_11_1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g2b226b58046_11_1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g2b226b58046_11_1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g2b226b58046_11_1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g2b226b58046_11_1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g2b226b58046_11_1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g2b226b58046_11_1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g2b226b58046_11_1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g2b226b58046_11_1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g2b226b58046_11_1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g2b226b58046_11_1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g2b226b58046_11_1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g2b226b58046_11_1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g2b226b58046_11_1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g2b226b58046_11_1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g2b226b58046_11_1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g2b226b58046_11_1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g2b226b58046_11_1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g2b226b58046_11_1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g2b226b58046_11_1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g2b226b58046_11_1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g2b226b58046_11_1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g2b226b58046_11_1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g2b226b58046_11_1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g2b226b58046_11_1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g2b226b58046_11_1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g2b226b58046_11_1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g2b226b58046_11_1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g2b226b58046_11_1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g2b226b58046_11_1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g2b226b58046_11_1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g2b226b58046_11_1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g2b226b58046_11_1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g2b226b58046_11_1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g2b226b58046_11_1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g2b226b58046_11_1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g2b226b58046_11_1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g2b226b58046_11_1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g2b226b58046_11_1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g2b226b58046_11_1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g2b226b58046_11_1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g2b226b58046_11_1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g2b226b58046_11_1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g2b226b58046_11_1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g2b226b58046_11_1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g2b226b58046_11_1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g2b226b58046_11_1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g2b226b58046_11_1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g2b226b58046_11_1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g2b226b58046_11_1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g2b226b58046_11_1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g2b226b58046_11_1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g2b226b58046_11_1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g2b226b58046_11_1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g2b226b58046_11_1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g2b226b58046_11_1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g2b226b58046_11_1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g2b226b58046_11_1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g2b226b58046_11_1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g2b226b58046_11_1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g2b226b58046_11_1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g2b226b58046_11_1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g2b226b58046_11_1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g2b226b58046_11_1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g2b226b58046_11_1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g2b226b58046_11_1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g2b226b58046_11_1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g2b226b58046_11_1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g2b226b58046_11_1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g2b226b58046_11_1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g2b226b58046_11_1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g2b226b58046_11_1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g2b226b58046_11_1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g2b226b58046_11_1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g2b226b58046_11_1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g2b226b58046_11_1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g2b226b58046_11_1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g2b226b58046_11_1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g2b226b58046_11_1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g2b226b58046_11_1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g2b226b58046_11_1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g2b226b58046_11_1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g2b226b58046_11_1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g2b226b58046_11_1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g2b226b58046_11_1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g2b226b58046_11_1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g2b226b58046_11_1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g2b226b58046_11_1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g2b226b58046_11_1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g2b226b58046_11_1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g2b226b58046_11_1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g2b226b58046_11_1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g2b226b58046_11_1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g2b226b58046_11_1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g2b226b58046_11_1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g2b226b58046_11_1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g2b226b58046_11_1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g2b226b58046_11_1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g2b226b58046_11_1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g2b226b58046_11_1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g2b226b58046_11_1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g2b226b58046_11_1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g2b226b58046_11_1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g2b226b58046_11_1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g2b226b58046_11_1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g2b226b58046_11_1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g2b226b58046_11_1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g2b226b58046_11_1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g2b226b58046_11_1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g2b226b58046_11_1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g2b226b58046_11_1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g2b226b58046_11_1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g2b226b58046_11_1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g2b226b58046_11_1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g2b226b58046_11_1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g2b226b58046_11_1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g2b226b58046_11_1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g2b226b58046_11_1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g2b226b58046_11_1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g2b226b58046_11_1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g2b226b58046_11_1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g2b226b58046_11_1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g2b226b58046_11_1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g2b226b58046_11_1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g2b226b58046_11_1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g2b226b58046_11_1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g2b226b58046_11_1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g2b226b58046_11_1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g2b226b58046_11_1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g2b226b58046_11_1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g2b226b58046_11_1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g2b226b58046_11_1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g2b226b58046_11_1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g2b226b58046_11_1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g2b226b58046_11_1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g2b226b58046_11_1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g2b226b58046_11_1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g2b226b58046_11_1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g2b226b58046_11_1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g2b226b58046_11_1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g2b226b58046_11_1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g2b226b58046_11_1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g2b226b58046_11_1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g2b226b58046_11_1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g2b226b58046_11_1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g2b226b58046_11_1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g2b226b58046_11_1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g2b226b58046_11_1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g2b226b58046_11_1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g2b226b58046_11_1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g2b226b58046_11_1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g2b226b58046_11_1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g2b226b58046_11_1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g2b226b58046_11_1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g2b226b58046_11_1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g2b226b58046_11_1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g2b226b58046_11_1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g2b226b58046_11_1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g2b226b58046_11_1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g2b226b58046_11_1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g2b226b58046_11_1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g2b226b58046_11_1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g2b226b58046_11_1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g2b226b58046_11_1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g2b226b58046_11_1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g2b226b58046_11_1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g2b226b58046_11_1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g2b226b58046_11_1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g2b226b58046_11_1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g2b226b58046_11_1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g2b226b58046_11_1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g2b226b58046_11_1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g2b226b58046_11_1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g2b226b58046_11_1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g2b226b58046_11_1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g2b226b58046_11_1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g2b226b58046_11_1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g2b226b58046_11_1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g2b226b58046_11_1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g2b226b58046_11_1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g2b226b58046_11_1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g2b226b58046_11_1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g2b226b58046_11_1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g2b226b58046_11_1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g2b226b58046_11_1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g2b226b58046_11_1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g2b226b58046_11_1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g2b226b58046_11_1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g2b226b58046_11_1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g2b226b58046_11_1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g2b226b58046_11_1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g2b226b58046_11_1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g2b226b58046_11_1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g2b226b58046_11_1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g2b226b58046_11_1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g2b226b58046_11_1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g2b226b58046_11_1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g2b226b58046_11_1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g2b226b58046_11_1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g2b226b58046_11_1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g2b226b58046_11_1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g2b226b58046_11_1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g2b226b58046_11_1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g2b226b58046_11_1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g2b226b58046_11_1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g2b226b58046_11_1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g2b226b58046_11_1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g2b226b58046_11_1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g2b226b58046_11_1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g2b226b58046_11_1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g2b226b58046_11_1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g2b226b58046_11_1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g2b226b58046_11_1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g2b226b58046_11_1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g2b226b58046_11_1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g2b226b58046_11_1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g2b226b58046_11_1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g2b226b58046_11_1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g2b226b58046_11_1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g2b226b58046_11_1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g2b226b58046_11_1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g2b226b58046_11_1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g2b226b58046_11_1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g2b226b58046_11_1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g2b226b58046_11_1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g2b226b58046_11_1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g2b226b58046_11_1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g2b226b58046_11_1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g2b226b58046_11_1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g2b226b58046_11_1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g2b226b58046_11_1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g2b226b58046_11_1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g2b226b58046_11_1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g2b226b58046_11_1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g2b226b58046_11_1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g2b226b58046_11_1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g2b226b58046_11_1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g2b226b58046_11_1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g2b226b58046_11_1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g2b226b58046_11_1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g2b226b58046_11_1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g2b226b58046_11_1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g2b226b58046_11_1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g2b226b58046_11_1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g2b226b58046_11_1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g2b226b58046_11_1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g2b226b58046_11_1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g2b226b58046_11_1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g2b226b58046_11_1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g2b226b58046_11_1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g2b226b58046_11_1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g2b226b58046_11_1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g2b226b58046_11_1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g2b226b58046_11_1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g2b226b58046_11_1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g2b226b58046_11_1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g2b226b58046_11_1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g2b226b58046_11_1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g2b226b58046_11_1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g2b226b58046_11_1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g2b226b58046_11_1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g2b226b58046_11_1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g2b226b58046_11_1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g2b226b58046_11_1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g2b226b58046_11_1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g2b226b58046_11_1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g2b226b58046_11_1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g2b226b58046_11_1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g2b226b58046_11_1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g2b226b58046_11_1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g2b226b58046_11_1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g2b226b58046_11_1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g2b226b58046_11_1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g2b226b58046_11_1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g2b226b58046_11_1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g2b226b58046_11_1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g2b226b58046_11_1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g2b226b58046_11_1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g2b226b58046_11_1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g2b226b58046_11_1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g2b226b58046_11_1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g2b226b58046_11_1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g2b226b58046_11_1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g2b226b58046_11_1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g2b226b58046_11_1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g2b226b58046_11_1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g2b226b58046_11_1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g2b226b58046_11_1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g2b226b58046_11_1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g2b226b58046_11_1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g2b226b58046_11_1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g2b226b58046_11_1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g2b226b58046_11_1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g2b226b58046_11_1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g2b226b58046_11_1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g2b226b58046_11_1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g2b226b58046_11_1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g2b226b58046_11_1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g2b226b58046_11_1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g2b226b58046_11_1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g2b226b58046_11_1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g2b226b58046_11_1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g2b226b58046_11_1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g2b226b58046_11_1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g2b226b58046_11_1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g2b226b58046_11_1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g2b226b58046_11_1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g2b226b58046_11_1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g2b226b58046_11_1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g2b226b58046_11_1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g2b226b58046_11_1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g2b226b58046_11_1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g2b226b58046_11_1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g2b226b58046_11_1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g2b226b58046_11_1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g2b226b58046_11_1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g2b226b58046_11_1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g2b226b58046_11_1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g2b226b58046_11_1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g2b226b58046_11_1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g2b226b58046_11_1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g2b226b58046_11_1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g2b226b58046_11_1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g2b226b58046_11_1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g2b226b58046_11_1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g2b226b58046_11_1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g2b226b58046_11_1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g2b226b58046_11_1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g2b226b58046_11_1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g2b226b58046_11_1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g2b226b58046_11_1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g2b226b58046_11_1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g2b226b58046_11_1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g2b226b58046_11_1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g2b226b58046_11_1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g2b226b58046_11_1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g2b226b58046_11_1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g2b226b58046_11_1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g2b226b58046_11_1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g2b226b58046_11_1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g2b226b58046_11_1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g2b226b58046_11_1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g2b226b58046_11_1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g2b226b58046_11_1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g2b226b58046_11_1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g2b226b58046_11_1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g2b226b58046_11_1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g2b226b58046_11_1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g2b226b58046_11_1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g2b226b58046_11_1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g2b226b58046_11_1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g2b226b58046_11_1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g2b226b58046_11_1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g2b226b58046_11_1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g2b226b58046_11_1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g2b226b58046_11_1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g2b226b58046_11_1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g2b226b58046_11_1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g2b226b58046_11_1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g2b226b58046_11_1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g2b226b58046_11_1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g2b226b58046_11_1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g2b226b58046_11_1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g2b226b58046_11_1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g2b226b58046_11_1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g2b226b58046_11_1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g2b226b58046_11_1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g2b226b58046_11_1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g2b226b58046_11_1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g2b226b58046_11_1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g2b226b58046_11_1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g2b226b58046_11_1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g2b226b58046_11_1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g2b226b58046_11_1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g2b226b58046_11_1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g2b226b58046_11_1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g2b226b58046_11_1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g2b226b58046_11_1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g2b226b58046_11_1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g2b226b58046_11_1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g2b226b58046_11_1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g2b226b58046_11_1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g2b226b58046_11_1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g2b226b58046_11_1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g2b226b58046_11_1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g2b226b58046_11_1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g2b226b58046_11_1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g2b226b58046_11_1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g2b226b58046_11_1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g2b226b58046_11_1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g2b226b58046_11_1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g2b226b58046_11_1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g2b226b58046_11_1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g2b226b58046_11_1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g2b226b58046_11_1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g2b226b58046_11_1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g2b226b58046_11_1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g2b226b58046_11_1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g2b226b58046_11_1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g2b226b58046_11_1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g2b226b58046_11_1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g2b226b58046_11_1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g2b226b58046_11_1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g2b226b58046_11_1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g2b226b58046_11_1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g2b226b58046_11_1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g2b226b58046_11_1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g2b226b58046_11_1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g2b226b58046_11_1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g2b226b58046_11_1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g2b226b58046_11_1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g2b226b58046_11_1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g2b226b58046_11_1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g2b226b58046_11_1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g2b226b58046_11_1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87" name="Google Shape;1787;g2b226b58046_11_13"/>
          <p:cNvSpPr/>
          <p:nvPr/>
        </p:nvSpPr>
        <p:spPr>
          <a:xfrm>
            <a:off x="-37900" y="-27075"/>
            <a:ext cx="9144000" cy="5143500"/>
          </a:xfrm>
          <a:prstGeom prst="rect">
            <a:avLst/>
          </a:prstGeom>
          <a:solidFill>
            <a:srgbClr val="2D2D2D">
              <a:alpha val="2431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g2b226b58046_11_13"/>
          <p:cNvSpPr txBox="1">
            <a:spLocks noGrp="1"/>
          </p:cNvSpPr>
          <p:nvPr>
            <p:ph type="subTitle" idx="1"/>
          </p:nvPr>
        </p:nvSpPr>
        <p:spPr>
          <a:xfrm>
            <a:off x="1361046" y="2732176"/>
            <a:ext cx="6421800" cy="73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600"/>
              <a:buNone/>
            </a:pPr>
            <a:r>
              <a:rPr lang="en" sz="3000" dirty="0"/>
              <a:t>of women either have been or know of someone who has experienced violence since COVID-19</a:t>
            </a:r>
            <a:endParaRPr sz="3000" dirty="0"/>
          </a:p>
        </p:txBody>
      </p:sp>
      <p:sp>
        <p:nvSpPr>
          <p:cNvPr id="1789" name="Google Shape;1789;g2b226b58046_11_13"/>
          <p:cNvSpPr txBox="1">
            <a:spLocks noGrp="1"/>
          </p:cNvSpPr>
          <p:nvPr>
            <p:ph type="title"/>
          </p:nvPr>
        </p:nvSpPr>
        <p:spPr>
          <a:xfrm>
            <a:off x="1361046" y="1217105"/>
            <a:ext cx="6421800" cy="1618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0"/>
              <a:buNone/>
            </a:pPr>
            <a:r>
              <a:rPr lang="en" sz="9600">
                <a:solidFill>
                  <a:schemeClr val="lt2"/>
                </a:solidFill>
              </a:rPr>
              <a:t>45%</a:t>
            </a:r>
            <a:endParaRPr sz="9600">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3"/>
        <p:cNvGrpSpPr/>
        <p:nvPr/>
      </p:nvGrpSpPr>
      <p:grpSpPr>
        <a:xfrm>
          <a:off x="0" y="0"/>
          <a:ext cx="0" cy="0"/>
          <a:chOff x="0" y="0"/>
          <a:chExt cx="0" cy="0"/>
        </a:xfrm>
      </p:grpSpPr>
      <p:grpSp>
        <p:nvGrpSpPr>
          <p:cNvPr id="1794" name="Google Shape;1794;g2b226b58046_4_0"/>
          <p:cNvGrpSpPr/>
          <p:nvPr/>
        </p:nvGrpSpPr>
        <p:grpSpPr>
          <a:xfrm>
            <a:off x="3597" y="289663"/>
            <a:ext cx="9064286" cy="4606346"/>
            <a:chOff x="238125" y="1038125"/>
            <a:chExt cx="7146800" cy="3633625"/>
          </a:xfrm>
        </p:grpSpPr>
        <p:sp>
          <p:nvSpPr>
            <p:cNvPr id="1795" name="Google Shape;1795;g2b226b58046_4_0"/>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g2b226b58046_4_0"/>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g2b226b58046_4_0"/>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g2b226b58046_4_0"/>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g2b226b58046_4_0"/>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g2b226b58046_4_0"/>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g2b226b58046_4_0"/>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g2b226b58046_4_0"/>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g2b226b58046_4_0"/>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g2b226b58046_4_0"/>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g2b226b58046_4_0"/>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g2b226b58046_4_0"/>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g2b226b58046_4_0"/>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g2b226b58046_4_0"/>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g2b226b58046_4_0"/>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g2b226b58046_4_0"/>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g2b226b58046_4_0"/>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g2b226b58046_4_0"/>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g2b226b58046_4_0"/>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g2b226b58046_4_0"/>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g2b226b58046_4_0"/>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g2b226b58046_4_0"/>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g2b226b58046_4_0"/>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g2b226b58046_4_0"/>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g2b226b58046_4_0"/>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g2b226b58046_4_0"/>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g2b226b58046_4_0"/>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g2b226b58046_4_0"/>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g2b226b58046_4_0"/>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g2b226b58046_4_0"/>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g2b226b58046_4_0"/>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g2b226b58046_4_0"/>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g2b226b58046_4_0"/>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g2b226b58046_4_0"/>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g2b226b58046_4_0"/>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g2b226b58046_4_0"/>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g2b226b58046_4_0"/>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g2b226b58046_4_0"/>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g2b226b58046_4_0"/>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g2b226b58046_4_0"/>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g2b226b58046_4_0"/>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g2b226b58046_4_0"/>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g2b226b58046_4_0"/>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g2b226b58046_4_0"/>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g2b226b58046_4_0"/>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g2b226b58046_4_0"/>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g2b226b58046_4_0"/>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g2b226b58046_4_0"/>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g2b226b58046_4_0"/>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g2b226b58046_4_0"/>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g2b226b58046_4_0"/>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g2b226b58046_4_0"/>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g2b226b58046_4_0"/>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g2b226b58046_4_0"/>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g2b226b58046_4_0"/>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g2b226b58046_4_0"/>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g2b226b58046_4_0"/>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g2b226b58046_4_0"/>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g2b226b58046_4_0"/>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g2b226b58046_4_0"/>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g2b226b58046_4_0"/>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g2b226b58046_4_0"/>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g2b226b58046_4_0"/>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g2b226b58046_4_0"/>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g2b226b58046_4_0"/>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g2b226b58046_4_0"/>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g2b226b58046_4_0"/>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g2b226b58046_4_0"/>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g2b226b58046_4_0"/>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g2b226b58046_4_0"/>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g2b226b58046_4_0"/>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g2b226b58046_4_0"/>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g2b226b58046_4_0"/>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g2b226b58046_4_0"/>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g2b226b58046_4_0"/>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g2b226b58046_4_0"/>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g2b226b58046_4_0"/>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g2b226b58046_4_0"/>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g2b226b58046_4_0"/>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g2b226b58046_4_0"/>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g2b226b58046_4_0"/>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g2b226b58046_4_0"/>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g2b226b58046_4_0"/>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g2b226b58046_4_0"/>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g2b226b58046_4_0"/>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g2b226b58046_4_0"/>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g2b226b58046_4_0"/>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g2b226b58046_4_0"/>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g2b226b58046_4_0"/>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g2b226b58046_4_0"/>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g2b226b58046_4_0"/>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g2b226b58046_4_0"/>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g2b226b58046_4_0"/>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g2b226b58046_4_0"/>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g2b226b58046_4_0"/>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g2b226b58046_4_0"/>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g2b226b58046_4_0"/>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g2b226b58046_4_0"/>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g2b226b58046_4_0"/>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g2b226b58046_4_0"/>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g2b226b58046_4_0"/>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g2b226b58046_4_0"/>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g2b226b58046_4_0"/>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g2b226b58046_4_0"/>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g2b226b58046_4_0"/>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g2b226b58046_4_0"/>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g2b226b58046_4_0"/>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g2b226b58046_4_0"/>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g2b226b58046_4_0"/>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g2b226b58046_4_0"/>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g2b226b58046_4_0"/>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g2b226b58046_4_0"/>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g2b226b58046_4_0"/>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g2b226b58046_4_0"/>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g2b226b58046_4_0"/>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g2b226b58046_4_0"/>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g2b226b58046_4_0"/>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g2b226b58046_4_0"/>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g2b226b58046_4_0"/>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g2b226b58046_4_0"/>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g2b226b58046_4_0"/>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g2b226b58046_4_0"/>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g2b226b58046_4_0"/>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g2b226b58046_4_0"/>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g2b226b58046_4_0"/>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g2b226b58046_4_0"/>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g2b226b58046_4_0"/>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g2b226b58046_4_0"/>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g2b226b58046_4_0"/>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g2b226b58046_4_0"/>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g2b226b58046_4_0"/>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g2b226b58046_4_0"/>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g2b226b58046_4_0"/>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g2b226b58046_4_0"/>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g2b226b58046_4_0"/>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g2b226b58046_4_0"/>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g2b226b58046_4_0"/>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g2b226b58046_4_0"/>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g2b226b58046_4_0"/>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g2b226b58046_4_0"/>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g2b226b58046_4_0"/>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g2b226b58046_4_0"/>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g2b226b58046_4_0"/>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g2b226b58046_4_0"/>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g2b226b58046_4_0"/>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g2b226b58046_4_0"/>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g2b226b58046_4_0"/>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g2b226b58046_4_0"/>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g2b226b58046_4_0"/>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g2b226b58046_4_0"/>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g2b226b58046_4_0"/>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g2b226b58046_4_0"/>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g2b226b58046_4_0"/>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g2b226b58046_4_0"/>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g2b226b58046_4_0"/>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g2b226b58046_4_0"/>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g2b226b58046_4_0"/>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g2b226b58046_4_0"/>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g2b226b58046_4_0"/>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g2b226b58046_4_0"/>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g2b226b58046_4_0"/>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g2b226b58046_4_0"/>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g2b226b58046_4_0"/>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g2b226b58046_4_0"/>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g2b226b58046_4_0"/>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g2b226b58046_4_0"/>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g2b226b58046_4_0"/>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g2b226b58046_4_0"/>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g2b226b58046_4_0"/>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g2b226b58046_4_0"/>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g2b226b58046_4_0"/>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g2b226b58046_4_0"/>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g2b226b58046_4_0"/>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g2b226b58046_4_0"/>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g2b226b58046_4_0"/>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g2b226b58046_4_0"/>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g2b226b58046_4_0"/>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g2b226b58046_4_0"/>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g2b226b58046_4_0"/>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g2b226b58046_4_0"/>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g2b226b58046_4_0"/>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g2b226b58046_4_0"/>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g2b226b58046_4_0"/>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g2b226b58046_4_0"/>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g2b226b58046_4_0"/>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g2b226b58046_4_0"/>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g2b226b58046_4_0"/>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g2b226b58046_4_0"/>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g2b226b58046_4_0"/>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g2b226b58046_4_0"/>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g2b226b58046_4_0"/>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g2b226b58046_4_0"/>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g2b226b58046_4_0"/>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g2b226b58046_4_0"/>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g2b226b58046_4_0"/>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g2b226b58046_4_0"/>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g2b226b58046_4_0"/>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g2b226b58046_4_0"/>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g2b226b58046_4_0"/>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g2b226b58046_4_0"/>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g2b226b58046_4_0"/>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g2b226b58046_4_0"/>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g2b226b58046_4_0"/>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g2b226b58046_4_0"/>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g2b226b58046_4_0"/>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g2b226b58046_4_0"/>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g2b226b58046_4_0"/>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g2b226b58046_4_0"/>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g2b226b58046_4_0"/>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g2b226b58046_4_0"/>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g2b226b58046_4_0"/>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g2b226b58046_4_0"/>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g2b226b58046_4_0"/>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g2b226b58046_4_0"/>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g2b226b58046_4_0"/>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g2b226b58046_4_0"/>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g2b226b58046_4_0"/>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g2b226b58046_4_0"/>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g2b226b58046_4_0"/>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g2b226b58046_4_0"/>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g2b226b58046_4_0"/>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g2b226b58046_4_0"/>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g2b226b58046_4_0"/>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g2b226b58046_4_0"/>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g2b226b58046_4_0"/>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g2b226b58046_4_0"/>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g2b226b58046_4_0"/>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g2b226b58046_4_0"/>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g2b226b58046_4_0"/>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g2b226b58046_4_0"/>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g2b226b58046_4_0"/>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g2b226b58046_4_0"/>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g2b226b58046_4_0"/>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g2b226b58046_4_0"/>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g2b226b58046_4_0"/>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g2b226b58046_4_0"/>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g2b226b58046_4_0"/>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g2b226b58046_4_0"/>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g2b226b58046_4_0"/>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g2b226b58046_4_0"/>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g2b226b58046_4_0"/>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g2b226b58046_4_0"/>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g2b226b58046_4_0"/>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g2b226b58046_4_0"/>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g2b226b58046_4_0"/>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g2b226b58046_4_0"/>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g2b226b58046_4_0"/>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g2b226b58046_4_0"/>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g2b226b58046_4_0"/>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g2b226b58046_4_0"/>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g2b226b58046_4_0"/>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g2b226b58046_4_0"/>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g2b226b58046_4_0"/>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g2b226b58046_4_0"/>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g2b226b58046_4_0"/>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g2b226b58046_4_0"/>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g2b226b58046_4_0"/>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g2b226b58046_4_0"/>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g2b226b58046_4_0"/>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g2b226b58046_4_0"/>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g2b226b58046_4_0"/>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g2b226b58046_4_0"/>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2057;g2b226b58046_4_0"/>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2058;g2b226b58046_4_0"/>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9" name="Google Shape;2059;g2b226b58046_4_0"/>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0" name="Google Shape;2060;g2b226b58046_4_0"/>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g2b226b58046_4_0"/>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g2b226b58046_4_0"/>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g2b226b58046_4_0"/>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g2b226b58046_4_0"/>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g2b226b58046_4_0"/>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6" name="Google Shape;2066;g2b226b58046_4_0"/>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g2b226b58046_4_0"/>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g2b226b58046_4_0"/>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g2b226b58046_4_0"/>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0" name="Google Shape;2070;g2b226b58046_4_0"/>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g2b226b58046_4_0"/>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2" name="Google Shape;2072;g2b226b58046_4_0"/>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3" name="Google Shape;2073;g2b226b58046_4_0"/>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4" name="Google Shape;2074;g2b226b58046_4_0"/>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5" name="Google Shape;2075;g2b226b58046_4_0"/>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6" name="Google Shape;2076;g2b226b58046_4_0"/>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7" name="Google Shape;2077;g2b226b58046_4_0"/>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8" name="Google Shape;2078;g2b226b58046_4_0"/>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9" name="Google Shape;2079;g2b226b58046_4_0"/>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0" name="Google Shape;2080;g2b226b58046_4_0"/>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g2b226b58046_4_0"/>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2" name="Google Shape;2082;g2b226b58046_4_0"/>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3" name="Google Shape;2083;g2b226b58046_4_0"/>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4" name="Google Shape;2084;g2b226b58046_4_0"/>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5" name="Google Shape;2085;g2b226b58046_4_0"/>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6" name="Google Shape;2086;g2b226b58046_4_0"/>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7" name="Google Shape;2087;g2b226b58046_4_0"/>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8" name="Google Shape;2088;g2b226b58046_4_0"/>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9" name="Google Shape;2089;g2b226b58046_4_0"/>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0" name="Google Shape;2090;g2b226b58046_4_0"/>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g2b226b58046_4_0"/>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2" name="Google Shape;2092;g2b226b58046_4_0"/>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g2b226b58046_4_0"/>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4" name="Google Shape;2094;g2b226b58046_4_0"/>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5" name="Google Shape;2095;g2b226b58046_4_0"/>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6" name="Google Shape;2096;g2b226b58046_4_0"/>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7" name="Google Shape;2097;g2b226b58046_4_0"/>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8" name="Google Shape;2098;g2b226b58046_4_0"/>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9" name="Google Shape;2099;g2b226b58046_4_0"/>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0" name="Google Shape;2100;g2b226b58046_4_0"/>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1" name="Google Shape;2101;g2b226b58046_4_0"/>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2" name="Google Shape;2102;g2b226b58046_4_0"/>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3" name="Google Shape;2103;g2b226b58046_4_0"/>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4" name="Google Shape;2104;g2b226b58046_4_0"/>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5" name="Google Shape;2105;g2b226b58046_4_0"/>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6" name="Google Shape;2106;g2b226b58046_4_0"/>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7" name="Google Shape;2107;g2b226b58046_4_0"/>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8" name="Google Shape;2108;g2b226b58046_4_0"/>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9" name="Google Shape;2109;g2b226b58046_4_0"/>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0" name="Google Shape;2110;g2b226b58046_4_0"/>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1" name="Google Shape;2111;g2b226b58046_4_0"/>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2" name="Google Shape;2112;g2b226b58046_4_0"/>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3" name="Google Shape;2113;g2b226b58046_4_0"/>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4" name="Google Shape;2114;g2b226b58046_4_0"/>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5" name="Google Shape;2115;g2b226b58046_4_0"/>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6" name="Google Shape;2116;g2b226b58046_4_0"/>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7" name="Google Shape;2117;g2b226b58046_4_0"/>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8" name="Google Shape;2118;g2b226b58046_4_0"/>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9" name="Google Shape;2119;g2b226b58046_4_0"/>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0" name="Google Shape;2120;g2b226b58046_4_0"/>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1" name="Google Shape;2121;g2b226b58046_4_0"/>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2" name="Google Shape;2122;g2b226b58046_4_0"/>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3" name="Google Shape;2123;g2b226b58046_4_0"/>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4" name="Google Shape;2124;g2b226b58046_4_0"/>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5" name="Google Shape;2125;g2b226b58046_4_0"/>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6" name="Google Shape;2126;g2b226b58046_4_0"/>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7" name="Google Shape;2127;g2b226b58046_4_0"/>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8" name="Google Shape;2128;g2b226b58046_4_0"/>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9" name="Google Shape;2129;g2b226b58046_4_0"/>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0" name="Google Shape;2130;g2b226b58046_4_0"/>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1" name="Google Shape;2131;g2b226b58046_4_0"/>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2" name="Google Shape;2132;g2b226b58046_4_0"/>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3" name="Google Shape;2133;g2b226b58046_4_0"/>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4" name="Google Shape;2134;g2b226b58046_4_0"/>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5" name="Google Shape;2135;g2b226b58046_4_0"/>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6" name="Google Shape;2136;g2b226b58046_4_0"/>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7" name="Google Shape;2137;g2b226b58046_4_0"/>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8" name="Google Shape;2138;g2b226b58046_4_0"/>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9" name="Google Shape;2139;g2b226b58046_4_0"/>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0" name="Google Shape;2140;g2b226b58046_4_0"/>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1" name="Google Shape;2141;g2b226b58046_4_0"/>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2" name="Google Shape;2142;g2b226b58046_4_0"/>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3" name="Google Shape;2143;g2b226b58046_4_0"/>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4" name="Google Shape;2144;g2b226b58046_4_0"/>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5" name="Google Shape;2145;g2b226b58046_4_0"/>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6" name="Google Shape;2146;g2b226b58046_4_0"/>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g2b226b58046_4_0"/>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8" name="Google Shape;2148;g2b226b58046_4_0"/>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9" name="Google Shape;2149;g2b226b58046_4_0"/>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0" name="Google Shape;2150;g2b226b58046_4_0"/>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1" name="Google Shape;2151;g2b226b58046_4_0"/>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2" name="Google Shape;2152;g2b226b58046_4_0"/>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3" name="Google Shape;2153;g2b226b58046_4_0"/>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4" name="Google Shape;2154;g2b226b58046_4_0"/>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5" name="Google Shape;2155;g2b226b58046_4_0"/>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6" name="Google Shape;2156;g2b226b58046_4_0"/>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7" name="Google Shape;2157;g2b226b58046_4_0"/>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g2b226b58046_4_0"/>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9" name="Google Shape;2159;g2b226b58046_4_0"/>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0" name="Google Shape;2160;g2b226b58046_4_0"/>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1" name="Google Shape;2161;g2b226b58046_4_0"/>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2" name="Google Shape;2162;g2b226b58046_4_0"/>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3" name="Google Shape;2163;g2b226b58046_4_0"/>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4" name="Google Shape;2164;g2b226b58046_4_0"/>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5" name="Google Shape;2165;g2b226b58046_4_0"/>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6" name="Google Shape;2166;g2b226b58046_4_0"/>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7" name="Google Shape;2167;g2b226b58046_4_0"/>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8" name="Google Shape;2168;g2b226b58046_4_0"/>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9" name="Google Shape;2169;g2b226b58046_4_0"/>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0" name="Google Shape;2170;g2b226b58046_4_0"/>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1" name="Google Shape;2171;g2b226b58046_4_0"/>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g2b226b58046_4_0"/>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g2b226b58046_4_0"/>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4" name="Google Shape;2174;g2b226b58046_4_0"/>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5" name="Google Shape;2175;g2b226b58046_4_0"/>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6" name="Google Shape;2176;g2b226b58046_4_0"/>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7" name="Google Shape;2177;g2b226b58046_4_0"/>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8" name="Google Shape;2178;g2b226b58046_4_0"/>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9" name="Google Shape;2179;g2b226b58046_4_0"/>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0" name="Google Shape;2180;g2b226b58046_4_0"/>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1" name="Google Shape;2181;g2b226b58046_4_0"/>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2" name="Google Shape;2182;g2b226b58046_4_0"/>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3" name="Google Shape;2183;g2b226b58046_4_0"/>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4" name="Google Shape;2184;g2b226b58046_4_0"/>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5" name="Google Shape;2185;g2b226b58046_4_0"/>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6" name="Google Shape;2186;g2b226b58046_4_0"/>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7" name="Google Shape;2187;g2b226b58046_4_0"/>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8" name="Google Shape;2188;g2b226b58046_4_0"/>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9" name="Google Shape;2189;g2b226b58046_4_0"/>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0" name="Google Shape;2190;g2b226b58046_4_0"/>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1" name="Google Shape;2191;g2b226b58046_4_0"/>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2" name="Google Shape;2192;g2b226b58046_4_0"/>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3" name="Google Shape;2193;g2b226b58046_4_0"/>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4" name="Google Shape;2194;g2b226b58046_4_0"/>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5" name="Google Shape;2195;g2b226b58046_4_0"/>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6" name="Google Shape;2196;g2b226b58046_4_0"/>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7" name="Google Shape;2197;g2b226b58046_4_0"/>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8" name="Google Shape;2198;g2b226b58046_4_0"/>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9" name="Google Shape;2199;g2b226b58046_4_0"/>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0" name="Google Shape;2200;g2b226b58046_4_0"/>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1" name="Google Shape;2201;g2b226b58046_4_0"/>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2" name="Google Shape;2202;g2b226b58046_4_0"/>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3" name="Google Shape;2203;g2b226b58046_4_0"/>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g2b226b58046_4_0"/>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g2b226b58046_4_0"/>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6" name="Google Shape;2206;g2b226b58046_4_0"/>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7" name="Google Shape;2207;g2b226b58046_4_0"/>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8" name="Google Shape;2208;g2b226b58046_4_0"/>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9" name="Google Shape;2209;g2b226b58046_4_0"/>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0" name="Google Shape;2210;g2b226b58046_4_0"/>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1" name="Google Shape;2211;g2b226b58046_4_0"/>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2" name="Google Shape;2212;g2b226b58046_4_0"/>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3" name="Google Shape;2213;g2b226b58046_4_0"/>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4" name="Google Shape;2214;g2b226b58046_4_0"/>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5" name="Google Shape;2215;g2b226b58046_4_0"/>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6" name="Google Shape;2216;g2b226b58046_4_0"/>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7" name="Google Shape;2217;g2b226b58046_4_0"/>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8" name="Google Shape;2218;g2b226b58046_4_0"/>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9" name="Google Shape;2219;g2b226b58046_4_0"/>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0" name="Google Shape;2220;g2b226b58046_4_0"/>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1" name="Google Shape;2221;g2b226b58046_4_0"/>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2" name="Google Shape;2222;g2b226b58046_4_0"/>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3" name="Google Shape;2223;g2b226b58046_4_0"/>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4" name="Google Shape;2224;g2b226b58046_4_0"/>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5" name="Google Shape;2225;g2b226b58046_4_0"/>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6" name="Google Shape;2226;g2b226b58046_4_0"/>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7" name="Google Shape;2227;g2b226b58046_4_0"/>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8" name="Google Shape;2228;g2b226b58046_4_0"/>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9" name="Google Shape;2229;g2b226b58046_4_0"/>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0" name="Google Shape;2230;g2b226b58046_4_0"/>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1" name="Google Shape;2231;g2b226b58046_4_0"/>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2" name="Google Shape;2232;g2b226b58046_4_0"/>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3" name="Google Shape;2233;g2b226b58046_4_0"/>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4" name="Google Shape;2234;g2b226b58046_4_0"/>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5" name="Google Shape;2235;g2b226b58046_4_0"/>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6" name="Google Shape;2236;g2b226b58046_4_0"/>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7" name="Google Shape;2237;g2b226b58046_4_0"/>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8" name="Google Shape;2238;g2b226b58046_4_0"/>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9" name="Google Shape;2239;g2b226b58046_4_0"/>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0" name="Google Shape;2240;g2b226b58046_4_0"/>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1" name="Google Shape;2241;g2b226b58046_4_0"/>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2" name="Google Shape;2242;g2b226b58046_4_0"/>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3" name="Google Shape;2243;g2b226b58046_4_0"/>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4" name="Google Shape;2244;g2b226b58046_4_0"/>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5" name="Google Shape;2245;g2b226b58046_4_0"/>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6" name="Google Shape;2246;g2b226b58046_4_0"/>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7" name="Google Shape;2247;g2b226b58046_4_0"/>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8" name="Google Shape;2248;g2b226b58046_4_0"/>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9" name="Google Shape;2249;g2b226b58046_4_0"/>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0" name="Google Shape;2250;g2b226b58046_4_0"/>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1" name="Google Shape;2251;g2b226b58046_4_0"/>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2" name="Google Shape;2252;g2b226b58046_4_0"/>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3" name="Google Shape;2253;g2b226b58046_4_0"/>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4" name="Google Shape;2254;g2b226b58046_4_0"/>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5" name="Google Shape;2255;g2b226b58046_4_0"/>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6" name="Google Shape;2256;g2b226b58046_4_0"/>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7" name="Google Shape;2257;g2b226b58046_4_0"/>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8" name="Google Shape;2258;g2b226b58046_4_0"/>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9" name="Google Shape;2259;g2b226b58046_4_0"/>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0" name="Google Shape;2260;g2b226b58046_4_0"/>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1" name="Google Shape;2261;g2b226b58046_4_0"/>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2" name="Google Shape;2262;g2b226b58046_4_0"/>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3" name="Google Shape;2263;g2b226b58046_4_0"/>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4" name="Google Shape;2264;g2b226b58046_4_0"/>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5" name="Google Shape;2265;g2b226b58046_4_0"/>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6" name="Google Shape;2266;g2b226b58046_4_0"/>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7" name="Google Shape;2267;g2b226b58046_4_0"/>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8" name="Google Shape;2268;g2b226b58046_4_0"/>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9" name="Google Shape;2269;g2b226b58046_4_0"/>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0" name="Google Shape;2270;g2b226b58046_4_0"/>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1" name="Google Shape;2271;g2b226b58046_4_0"/>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2" name="Google Shape;2272;g2b226b58046_4_0"/>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3" name="Google Shape;2273;g2b226b58046_4_0"/>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4" name="Google Shape;2274;g2b226b58046_4_0"/>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5" name="Google Shape;2275;g2b226b58046_4_0"/>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6" name="Google Shape;2276;g2b226b58046_4_0"/>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7" name="Google Shape;2277;g2b226b58046_4_0"/>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8" name="Google Shape;2278;g2b226b58046_4_0"/>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9" name="Google Shape;2279;g2b226b58046_4_0"/>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0" name="Google Shape;2280;g2b226b58046_4_0"/>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1" name="Google Shape;2281;g2b226b58046_4_0"/>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2" name="Google Shape;2282;g2b226b58046_4_0"/>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3" name="Google Shape;2283;g2b226b58046_4_0"/>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4" name="Google Shape;2284;g2b226b58046_4_0"/>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5" name="Google Shape;2285;g2b226b58046_4_0"/>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6" name="Google Shape;2286;g2b226b58046_4_0"/>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7" name="Google Shape;2287;g2b226b58046_4_0"/>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8" name="Google Shape;2288;g2b226b58046_4_0"/>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9" name="Google Shape;2289;g2b226b58046_4_0"/>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0" name="Google Shape;2290;g2b226b58046_4_0"/>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1" name="Google Shape;2291;g2b226b58046_4_0"/>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2" name="Google Shape;2292;g2b226b58046_4_0"/>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3" name="Google Shape;2293;g2b226b58046_4_0"/>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4" name="Google Shape;2294;g2b226b58046_4_0"/>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5" name="Google Shape;2295;g2b226b58046_4_0"/>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6" name="Google Shape;2296;g2b226b58046_4_0"/>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7" name="Google Shape;2297;g2b226b58046_4_0"/>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8" name="Google Shape;2298;g2b226b58046_4_0"/>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9" name="Google Shape;2299;g2b226b58046_4_0"/>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0" name="Google Shape;2300;g2b226b58046_4_0"/>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1" name="Google Shape;2301;g2b226b58046_4_0"/>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2" name="Google Shape;2302;g2b226b58046_4_0"/>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3" name="Google Shape;2303;g2b226b58046_4_0"/>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4" name="Google Shape;2304;g2b226b58046_4_0"/>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5" name="Google Shape;2305;g2b226b58046_4_0"/>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6" name="Google Shape;2306;g2b226b58046_4_0"/>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7" name="Google Shape;2307;g2b226b58046_4_0"/>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8" name="Google Shape;2308;g2b226b58046_4_0"/>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9" name="Google Shape;2309;g2b226b58046_4_0"/>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0" name="Google Shape;2310;g2b226b58046_4_0"/>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1" name="Google Shape;2311;g2b226b58046_4_0"/>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2" name="Google Shape;2312;g2b226b58046_4_0"/>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3" name="Google Shape;2313;g2b226b58046_4_0"/>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4" name="Google Shape;2314;g2b226b58046_4_0"/>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5" name="Google Shape;2315;g2b226b58046_4_0"/>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6" name="Google Shape;2316;g2b226b58046_4_0"/>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7" name="Google Shape;2317;g2b226b58046_4_0"/>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8" name="Google Shape;2318;g2b226b58046_4_0"/>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9" name="Google Shape;2319;g2b226b58046_4_0"/>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0" name="Google Shape;2320;g2b226b58046_4_0"/>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1" name="Google Shape;2321;g2b226b58046_4_0"/>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2" name="Google Shape;2322;g2b226b58046_4_0"/>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3" name="Google Shape;2323;g2b226b58046_4_0"/>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4" name="Google Shape;2324;g2b226b58046_4_0"/>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5" name="Google Shape;2325;g2b226b58046_4_0"/>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6" name="Google Shape;2326;g2b226b58046_4_0"/>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7" name="Google Shape;2327;g2b226b58046_4_0"/>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8" name="Google Shape;2328;g2b226b58046_4_0"/>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9" name="Google Shape;2329;g2b226b58046_4_0"/>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0" name="Google Shape;2330;g2b226b58046_4_0"/>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1" name="Google Shape;2331;g2b226b58046_4_0"/>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2" name="Google Shape;2332;g2b226b58046_4_0"/>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3" name="Google Shape;2333;g2b226b58046_4_0"/>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4" name="Google Shape;2334;g2b226b58046_4_0"/>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5" name="Google Shape;2335;g2b226b58046_4_0"/>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6" name="Google Shape;2336;g2b226b58046_4_0"/>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7" name="Google Shape;2337;g2b226b58046_4_0"/>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8" name="Google Shape;2338;g2b226b58046_4_0"/>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9" name="Google Shape;2339;g2b226b58046_4_0"/>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0" name="Google Shape;2340;g2b226b58046_4_0"/>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1" name="Google Shape;2341;g2b226b58046_4_0"/>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2" name="Google Shape;2342;g2b226b58046_4_0"/>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3" name="Google Shape;2343;g2b226b58046_4_0"/>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4" name="Google Shape;2344;g2b226b58046_4_0"/>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5" name="Google Shape;2345;g2b226b58046_4_0"/>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6" name="Google Shape;2346;g2b226b58046_4_0"/>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7" name="Google Shape;2347;g2b226b58046_4_0"/>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8" name="Google Shape;2348;g2b226b58046_4_0"/>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9" name="Google Shape;2349;g2b226b58046_4_0"/>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0" name="Google Shape;2350;g2b226b58046_4_0"/>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1" name="Google Shape;2351;g2b226b58046_4_0"/>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2" name="Google Shape;2352;g2b226b58046_4_0"/>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3" name="Google Shape;2353;g2b226b58046_4_0"/>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4" name="Google Shape;2354;g2b226b58046_4_0"/>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5" name="Google Shape;2355;g2b226b58046_4_0"/>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6" name="Google Shape;2356;g2b226b58046_4_0"/>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7" name="Google Shape;2357;g2b226b58046_4_0"/>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8" name="Google Shape;2358;g2b226b58046_4_0"/>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9" name="Google Shape;2359;g2b226b58046_4_0"/>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0" name="Google Shape;2360;g2b226b58046_4_0"/>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1" name="Google Shape;2361;g2b226b58046_4_0"/>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2" name="Google Shape;2362;g2b226b58046_4_0"/>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3" name="Google Shape;2363;g2b226b58046_4_0"/>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4" name="Google Shape;2364;g2b226b58046_4_0"/>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5" name="Google Shape;2365;g2b226b58046_4_0"/>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6" name="Google Shape;2366;g2b226b58046_4_0"/>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7" name="Google Shape;2367;g2b226b58046_4_0"/>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8" name="Google Shape;2368;g2b226b58046_4_0"/>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9" name="Google Shape;2369;g2b226b58046_4_0"/>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0" name="Google Shape;2370;g2b226b58046_4_0"/>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1" name="Google Shape;2371;g2b226b58046_4_0"/>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2" name="Google Shape;2372;g2b226b58046_4_0"/>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3" name="Google Shape;2373;g2b226b58046_4_0"/>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4" name="Google Shape;2374;g2b226b58046_4_0"/>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5" name="Google Shape;2375;g2b226b58046_4_0"/>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6" name="Google Shape;2376;g2b226b58046_4_0"/>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7" name="Google Shape;2377;g2b226b58046_4_0"/>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8" name="Google Shape;2378;g2b226b58046_4_0"/>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9" name="Google Shape;2379;g2b226b58046_4_0"/>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0" name="Google Shape;2380;g2b226b58046_4_0"/>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1" name="Google Shape;2381;g2b226b58046_4_0"/>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2" name="Google Shape;2382;g2b226b58046_4_0"/>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3" name="Google Shape;2383;g2b226b58046_4_0"/>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4" name="Google Shape;2384;g2b226b58046_4_0"/>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5" name="Google Shape;2385;g2b226b58046_4_0"/>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6" name="Google Shape;2386;g2b226b58046_4_0"/>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7" name="Google Shape;2387;g2b226b58046_4_0"/>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8" name="Google Shape;2388;g2b226b58046_4_0"/>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9" name="Google Shape;2389;g2b226b58046_4_0"/>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0" name="Google Shape;2390;g2b226b58046_4_0"/>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1" name="Google Shape;2391;g2b226b58046_4_0"/>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2" name="Google Shape;2392;g2b226b58046_4_0"/>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3" name="Google Shape;2393;g2b226b58046_4_0"/>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4" name="Google Shape;2394;g2b226b58046_4_0"/>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5" name="Google Shape;2395;g2b226b58046_4_0"/>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6" name="Google Shape;2396;g2b226b58046_4_0"/>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7" name="Google Shape;2397;g2b226b58046_4_0"/>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8" name="Google Shape;2398;g2b226b58046_4_0"/>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9" name="Google Shape;2399;g2b226b58046_4_0"/>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0" name="Google Shape;2400;g2b226b58046_4_0"/>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1" name="Google Shape;2401;g2b226b58046_4_0"/>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2" name="Google Shape;2402;g2b226b58046_4_0"/>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3" name="Google Shape;2403;g2b226b58046_4_0"/>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4" name="Google Shape;2404;g2b226b58046_4_0"/>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5" name="Google Shape;2405;g2b226b58046_4_0"/>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6" name="Google Shape;2406;g2b226b58046_4_0"/>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7" name="Google Shape;2407;g2b226b58046_4_0"/>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8" name="Google Shape;2408;g2b226b58046_4_0"/>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9" name="Google Shape;2409;g2b226b58046_4_0"/>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0" name="Google Shape;2410;g2b226b58046_4_0"/>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1" name="Google Shape;2411;g2b226b58046_4_0"/>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2" name="Google Shape;2412;g2b226b58046_4_0"/>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3" name="Google Shape;2413;g2b226b58046_4_0"/>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4" name="Google Shape;2414;g2b226b58046_4_0"/>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5" name="Google Shape;2415;g2b226b58046_4_0"/>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6" name="Google Shape;2416;g2b226b58046_4_0"/>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7" name="Google Shape;2417;g2b226b58046_4_0"/>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8" name="Google Shape;2418;g2b226b58046_4_0"/>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9" name="Google Shape;2419;g2b226b58046_4_0"/>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0" name="Google Shape;2420;g2b226b58046_4_0"/>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1" name="Google Shape;2421;g2b226b58046_4_0"/>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2" name="Google Shape;2422;g2b226b58046_4_0"/>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3" name="Google Shape;2423;g2b226b58046_4_0"/>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4" name="Google Shape;2424;g2b226b58046_4_0"/>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5" name="Google Shape;2425;g2b226b58046_4_0"/>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6" name="Google Shape;2426;g2b226b58046_4_0"/>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7" name="Google Shape;2427;g2b226b58046_4_0"/>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8" name="Google Shape;2428;g2b226b58046_4_0"/>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9" name="Google Shape;2429;g2b226b58046_4_0"/>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0" name="Google Shape;2430;g2b226b58046_4_0"/>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1" name="Google Shape;2431;g2b226b58046_4_0"/>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2" name="Google Shape;2432;g2b226b58046_4_0"/>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3" name="Google Shape;2433;g2b226b58046_4_0"/>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4" name="Google Shape;2434;g2b226b58046_4_0"/>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5" name="Google Shape;2435;g2b226b58046_4_0"/>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6" name="Google Shape;2436;g2b226b58046_4_0"/>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7" name="Google Shape;2437;g2b226b58046_4_0"/>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8" name="Google Shape;2438;g2b226b58046_4_0"/>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9" name="Google Shape;2439;g2b226b58046_4_0"/>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0" name="Google Shape;2440;g2b226b58046_4_0"/>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1" name="Google Shape;2441;g2b226b58046_4_0"/>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2" name="Google Shape;2442;g2b226b58046_4_0"/>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3" name="Google Shape;2443;g2b226b58046_4_0"/>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4" name="Google Shape;2444;g2b226b58046_4_0"/>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5" name="Google Shape;2445;g2b226b58046_4_0"/>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6" name="Google Shape;2446;g2b226b58046_4_0"/>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7" name="Google Shape;2447;g2b226b58046_4_0"/>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8" name="Google Shape;2448;g2b226b58046_4_0"/>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9" name="Google Shape;2449;g2b226b58046_4_0"/>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0" name="Google Shape;2450;g2b226b58046_4_0"/>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1" name="Google Shape;2451;g2b226b58046_4_0"/>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2" name="Google Shape;2452;g2b226b58046_4_0"/>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3" name="Google Shape;2453;g2b226b58046_4_0"/>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4" name="Google Shape;2454;g2b226b58046_4_0"/>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5" name="Google Shape;2455;g2b226b58046_4_0"/>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6" name="Google Shape;2456;g2b226b58046_4_0"/>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7" name="Google Shape;2457;g2b226b58046_4_0"/>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8" name="Google Shape;2458;g2b226b58046_4_0"/>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9" name="Google Shape;2459;g2b226b58046_4_0"/>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0" name="Google Shape;2460;g2b226b58046_4_0"/>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1" name="Google Shape;2461;g2b226b58046_4_0"/>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2" name="Google Shape;2462;g2b226b58046_4_0"/>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3" name="Google Shape;2463;g2b226b58046_4_0"/>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4" name="Google Shape;2464;g2b226b58046_4_0"/>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5" name="Google Shape;2465;g2b226b58046_4_0"/>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6" name="Google Shape;2466;g2b226b58046_4_0"/>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7" name="Google Shape;2467;g2b226b58046_4_0"/>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8" name="Google Shape;2468;g2b226b58046_4_0"/>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9" name="Google Shape;2469;g2b226b58046_4_0"/>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0" name="Google Shape;2470;g2b226b58046_4_0"/>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1" name="Google Shape;2471;g2b226b58046_4_0"/>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2" name="Google Shape;2472;g2b226b58046_4_0"/>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3" name="Google Shape;2473;g2b226b58046_4_0"/>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4" name="Google Shape;2474;g2b226b58046_4_0"/>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5" name="Google Shape;2475;g2b226b58046_4_0"/>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6" name="Google Shape;2476;g2b226b58046_4_0"/>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7" name="Google Shape;2477;g2b226b58046_4_0"/>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8" name="Google Shape;2478;g2b226b58046_4_0"/>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9" name="Google Shape;2479;g2b226b58046_4_0"/>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0" name="Google Shape;2480;g2b226b58046_4_0"/>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1" name="Google Shape;2481;g2b226b58046_4_0"/>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2" name="Google Shape;2482;g2b226b58046_4_0"/>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3" name="Google Shape;2483;g2b226b58046_4_0"/>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4" name="Google Shape;2484;g2b226b58046_4_0"/>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5" name="Google Shape;2485;g2b226b58046_4_0"/>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6" name="Google Shape;2486;g2b226b58046_4_0"/>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7" name="Google Shape;2487;g2b226b58046_4_0"/>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8" name="Google Shape;2488;g2b226b58046_4_0"/>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9" name="Google Shape;2489;g2b226b58046_4_0"/>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0" name="Google Shape;2490;g2b226b58046_4_0"/>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1" name="Google Shape;2491;g2b226b58046_4_0"/>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2" name="Google Shape;2492;g2b226b58046_4_0"/>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3" name="Google Shape;2493;g2b226b58046_4_0"/>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4" name="Google Shape;2494;g2b226b58046_4_0"/>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5" name="Google Shape;2495;g2b226b58046_4_0"/>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6" name="Google Shape;2496;g2b226b58046_4_0"/>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7" name="Google Shape;2497;g2b226b58046_4_0"/>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8" name="Google Shape;2498;g2b226b58046_4_0"/>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9" name="Google Shape;2499;g2b226b58046_4_0"/>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0" name="Google Shape;2500;g2b226b58046_4_0"/>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1" name="Google Shape;2501;g2b226b58046_4_0"/>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2" name="Google Shape;2502;g2b226b58046_4_0"/>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3" name="Google Shape;2503;g2b226b58046_4_0"/>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4" name="Google Shape;2504;g2b226b58046_4_0"/>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5" name="Google Shape;2505;g2b226b58046_4_0"/>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6" name="Google Shape;2506;g2b226b58046_4_0"/>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7" name="Google Shape;2507;g2b226b58046_4_0"/>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8" name="Google Shape;2508;g2b226b58046_4_0"/>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9" name="Google Shape;2509;g2b226b58046_4_0"/>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0" name="Google Shape;2510;g2b226b58046_4_0"/>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1" name="Google Shape;2511;g2b226b58046_4_0"/>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2" name="Google Shape;2512;g2b226b58046_4_0"/>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3" name="Google Shape;2513;g2b226b58046_4_0"/>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4" name="Google Shape;2514;g2b226b58046_4_0"/>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5" name="Google Shape;2515;g2b226b58046_4_0"/>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6" name="Google Shape;2516;g2b226b58046_4_0"/>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7" name="Google Shape;2517;g2b226b58046_4_0"/>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8" name="Google Shape;2518;g2b226b58046_4_0"/>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9" name="Google Shape;2519;g2b226b58046_4_0"/>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0" name="Google Shape;2520;g2b226b58046_4_0"/>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1" name="Google Shape;2521;g2b226b58046_4_0"/>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2" name="Google Shape;2522;g2b226b58046_4_0"/>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3" name="Google Shape;2523;g2b226b58046_4_0"/>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4" name="Google Shape;2524;g2b226b58046_4_0"/>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5" name="Google Shape;2525;g2b226b58046_4_0"/>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6" name="Google Shape;2526;g2b226b58046_4_0"/>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7" name="Google Shape;2527;g2b226b58046_4_0"/>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8" name="Google Shape;2528;g2b226b58046_4_0"/>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9" name="Google Shape;2529;g2b226b58046_4_0"/>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0" name="Google Shape;2530;g2b226b58046_4_0"/>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1" name="Google Shape;2531;g2b226b58046_4_0"/>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2" name="Google Shape;2532;g2b226b58046_4_0"/>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3" name="Google Shape;2533;g2b226b58046_4_0"/>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4" name="Google Shape;2534;g2b226b58046_4_0"/>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5" name="Google Shape;2535;g2b226b58046_4_0"/>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6" name="Google Shape;2536;g2b226b58046_4_0"/>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7" name="Google Shape;2537;g2b226b58046_4_0"/>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8" name="Google Shape;2538;g2b226b58046_4_0"/>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9" name="Google Shape;2539;g2b226b58046_4_0"/>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0" name="Google Shape;2540;g2b226b58046_4_0"/>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1" name="Google Shape;2541;g2b226b58046_4_0"/>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2" name="Google Shape;2542;g2b226b58046_4_0"/>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3" name="Google Shape;2543;g2b226b58046_4_0"/>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4" name="Google Shape;2544;g2b226b58046_4_0"/>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5" name="Google Shape;2545;g2b226b58046_4_0"/>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6" name="Google Shape;2546;g2b226b58046_4_0"/>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7" name="Google Shape;2547;g2b226b58046_4_0"/>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8" name="Google Shape;2548;g2b226b58046_4_0"/>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9" name="Google Shape;2549;g2b226b58046_4_0"/>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0" name="Google Shape;2550;g2b226b58046_4_0"/>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1" name="Google Shape;2551;g2b226b58046_4_0"/>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2" name="Google Shape;2552;g2b226b58046_4_0"/>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3" name="Google Shape;2553;g2b226b58046_4_0"/>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4" name="Google Shape;2554;g2b226b58046_4_0"/>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5" name="Google Shape;2555;g2b226b58046_4_0"/>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6" name="Google Shape;2556;g2b226b58046_4_0"/>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7" name="Google Shape;2557;g2b226b58046_4_0"/>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8" name="Google Shape;2558;g2b226b58046_4_0"/>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9" name="Google Shape;2559;g2b226b58046_4_0"/>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0" name="Google Shape;2560;g2b226b58046_4_0"/>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1" name="Google Shape;2561;g2b226b58046_4_0"/>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2" name="Google Shape;2562;g2b226b58046_4_0"/>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3" name="Google Shape;2563;g2b226b58046_4_0"/>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4" name="Google Shape;2564;g2b226b58046_4_0"/>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5" name="Google Shape;2565;g2b226b58046_4_0"/>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6" name="Google Shape;2566;g2b226b58046_4_0"/>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7" name="Google Shape;2567;g2b226b58046_4_0"/>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8" name="Google Shape;2568;g2b226b58046_4_0"/>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9" name="Google Shape;2569;g2b226b58046_4_0"/>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0" name="Google Shape;2570;g2b226b58046_4_0"/>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1" name="Google Shape;2571;g2b226b58046_4_0"/>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2" name="Google Shape;2572;g2b226b58046_4_0"/>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3" name="Google Shape;2573;g2b226b58046_4_0"/>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4" name="Google Shape;2574;g2b226b58046_4_0"/>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5" name="Google Shape;2575;g2b226b58046_4_0"/>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6" name="Google Shape;2576;g2b226b58046_4_0"/>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7" name="Google Shape;2577;g2b226b58046_4_0"/>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8" name="Google Shape;2578;g2b226b58046_4_0"/>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9" name="Google Shape;2579;g2b226b58046_4_0"/>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0" name="Google Shape;2580;g2b226b58046_4_0"/>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1" name="Google Shape;2581;g2b226b58046_4_0"/>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2" name="Google Shape;2582;g2b226b58046_4_0"/>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3" name="Google Shape;2583;g2b226b58046_4_0"/>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4" name="Google Shape;2584;g2b226b58046_4_0"/>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5" name="Google Shape;2585;g2b226b58046_4_0"/>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6" name="Google Shape;2586;g2b226b58046_4_0"/>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7" name="Google Shape;2587;g2b226b58046_4_0"/>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8" name="Google Shape;2588;g2b226b58046_4_0"/>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9" name="Google Shape;2589;g2b226b58046_4_0"/>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0" name="Google Shape;2590;g2b226b58046_4_0"/>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1" name="Google Shape;2591;g2b226b58046_4_0"/>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2" name="Google Shape;2592;g2b226b58046_4_0"/>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3" name="Google Shape;2593;g2b226b58046_4_0"/>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4" name="Google Shape;2594;g2b226b58046_4_0"/>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5" name="Google Shape;2595;g2b226b58046_4_0"/>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6" name="Google Shape;2596;g2b226b58046_4_0"/>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7" name="Google Shape;2597;g2b226b58046_4_0"/>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8" name="Google Shape;2598;g2b226b58046_4_0"/>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9" name="Google Shape;2599;g2b226b58046_4_0"/>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0" name="Google Shape;2600;g2b226b58046_4_0"/>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1" name="Google Shape;2601;g2b226b58046_4_0"/>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2" name="Google Shape;2602;g2b226b58046_4_0"/>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3" name="Google Shape;2603;g2b226b58046_4_0"/>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4" name="Google Shape;2604;g2b226b58046_4_0"/>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5" name="Google Shape;2605;g2b226b58046_4_0"/>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6" name="Google Shape;2606;g2b226b58046_4_0"/>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7" name="Google Shape;2607;g2b226b58046_4_0"/>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8" name="Google Shape;2608;g2b226b58046_4_0"/>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9" name="Google Shape;2609;g2b226b58046_4_0"/>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0" name="Google Shape;2610;g2b226b58046_4_0"/>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1" name="Google Shape;2611;g2b226b58046_4_0"/>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2" name="Google Shape;2612;g2b226b58046_4_0"/>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3" name="Google Shape;2613;g2b226b58046_4_0"/>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4" name="Google Shape;2614;g2b226b58046_4_0"/>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5" name="Google Shape;2615;g2b226b58046_4_0"/>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6" name="Google Shape;2616;g2b226b58046_4_0"/>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7" name="Google Shape;2617;g2b226b58046_4_0"/>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8" name="Google Shape;2618;g2b226b58046_4_0"/>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9" name="Google Shape;2619;g2b226b58046_4_0"/>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0" name="Google Shape;2620;g2b226b58046_4_0"/>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1" name="Google Shape;2621;g2b226b58046_4_0"/>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2" name="Google Shape;2622;g2b226b58046_4_0"/>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3" name="Google Shape;2623;g2b226b58046_4_0"/>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4" name="Google Shape;2624;g2b226b58046_4_0"/>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5" name="Google Shape;2625;g2b226b58046_4_0"/>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6" name="Google Shape;2626;g2b226b58046_4_0"/>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7" name="Google Shape;2627;g2b226b58046_4_0"/>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8" name="Google Shape;2628;g2b226b58046_4_0"/>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9" name="Google Shape;2629;g2b226b58046_4_0"/>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0" name="Google Shape;2630;g2b226b58046_4_0"/>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1" name="Google Shape;2631;g2b226b58046_4_0"/>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2" name="Google Shape;2632;g2b226b58046_4_0"/>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3" name="Google Shape;2633;g2b226b58046_4_0"/>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4" name="Google Shape;2634;g2b226b58046_4_0"/>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5" name="Google Shape;2635;g2b226b58046_4_0"/>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6" name="Google Shape;2636;g2b226b58046_4_0"/>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7" name="Google Shape;2637;g2b226b58046_4_0"/>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8" name="Google Shape;2638;g2b226b58046_4_0"/>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9" name="Google Shape;2639;g2b226b58046_4_0"/>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0" name="Google Shape;2640;g2b226b58046_4_0"/>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1" name="Google Shape;2641;g2b226b58046_4_0"/>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2" name="Google Shape;2642;g2b226b58046_4_0"/>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3" name="Google Shape;2643;g2b226b58046_4_0"/>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4" name="Google Shape;2644;g2b226b58046_4_0"/>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5" name="Google Shape;2645;g2b226b58046_4_0"/>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6" name="Google Shape;2646;g2b226b58046_4_0"/>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7" name="Google Shape;2647;g2b226b58046_4_0"/>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8" name="Google Shape;2648;g2b226b58046_4_0"/>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9" name="Google Shape;2649;g2b226b58046_4_0"/>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0" name="Google Shape;2650;g2b226b58046_4_0"/>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1" name="Google Shape;2651;g2b226b58046_4_0"/>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2" name="Google Shape;2652;g2b226b58046_4_0"/>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3" name="Google Shape;2653;g2b226b58046_4_0"/>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4" name="Google Shape;2654;g2b226b58046_4_0"/>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5" name="Google Shape;2655;g2b226b58046_4_0"/>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6" name="Google Shape;2656;g2b226b58046_4_0"/>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7" name="Google Shape;2657;g2b226b58046_4_0"/>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8" name="Google Shape;2658;g2b226b58046_4_0"/>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9" name="Google Shape;2659;g2b226b58046_4_0"/>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0" name="Google Shape;2660;g2b226b58046_4_0"/>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1" name="Google Shape;2661;g2b226b58046_4_0"/>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2" name="Google Shape;2662;g2b226b58046_4_0"/>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3" name="Google Shape;2663;g2b226b58046_4_0"/>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4" name="Google Shape;2664;g2b226b58046_4_0"/>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5" name="Google Shape;2665;g2b226b58046_4_0"/>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6" name="Google Shape;2666;g2b226b58046_4_0"/>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7" name="Google Shape;2667;g2b226b58046_4_0"/>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8" name="Google Shape;2668;g2b226b58046_4_0"/>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9" name="Google Shape;2669;g2b226b58046_4_0"/>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0" name="Google Shape;2670;g2b226b58046_4_0"/>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1" name="Google Shape;2671;g2b226b58046_4_0"/>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2" name="Google Shape;2672;g2b226b58046_4_0"/>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3" name="Google Shape;2673;g2b226b58046_4_0"/>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4" name="Google Shape;2674;g2b226b58046_4_0"/>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5" name="Google Shape;2675;g2b226b58046_4_0"/>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6" name="Google Shape;2676;g2b226b58046_4_0"/>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7" name="Google Shape;2677;g2b226b58046_4_0"/>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8" name="Google Shape;2678;g2b226b58046_4_0"/>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9" name="Google Shape;2679;g2b226b58046_4_0"/>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0" name="Google Shape;2680;g2b226b58046_4_0"/>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1" name="Google Shape;2681;g2b226b58046_4_0"/>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2" name="Google Shape;2682;g2b226b58046_4_0"/>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3" name="Google Shape;2683;g2b226b58046_4_0"/>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4" name="Google Shape;2684;g2b226b58046_4_0"/>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5" name="Google Shape;2685;g2b226b58046_4_0"/>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6" name="Google Shape;2686;g2b226b58046_4_0"/>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7" name="Google Shape;2687;g2b226b58046_4_0"/>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8" name="Google Shape;2688;g2b226b58046_4_0"/>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9" name="Google Shape;2689;g2b226b58046_4_0"/>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0" name="Google Shape;2690;g2b226b58046_4_0"/>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1" name="Google Shape;2691;g2b226b58046_4_0"/>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2" name="Google Shape;2692;g2b226b58046_4_0"/>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3" name="Google Shape;2693;g2b226b58046_4_0"/>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4" name="Google Shape;2694;g2b226b58046_4_0"/>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5" name="Google Shape;2695;g2b226b58046_4_0"/>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6" name="Google Shape;2696;g2b226b58046_4_0"/>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7" name="Google Shape;2697;g2b226b58046_4_0"/>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8" name="Google Shape;2698;g2b226b58046_4_0"/>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9" name="Google Shape;2699;g2b226b58046_4_0"/>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0" name="Google Shape;2700;g2b226b58046_4_0"/>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1" name="Google Shape;2701;g2b226b58046_4_0"/>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2" name="Google Shape;2702;g2b226b58046_4_0"/>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3" name="Google Shape;2703;g2b226b58046_4_0"/>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4" name="Google Shape;2704;g2b226b58046_4_0"/>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5" name="Google Shape;2705;g2b226b58046_4_0"/>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6" name="Google Shape;2706;g2b226b58046_4_0"/>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7" name="Google Shape;2707;g2b226b58046_4_0"/>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8" name="Google Shape;2708;g2b226b58046_4_0"/>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9" name="Google Shape;2709;g2b226b58046_4_0"/>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0" name="Google Shape;2710;g2b226b58046_4_0"/>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1" name="Google Shape;2711;g2b226b58046_4_0"/>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2" name="Google Shape;2712;g2b226b58046_4_0"/>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3" name="Google Shape;2713;g2b226b58046_4_0"/>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4" name="Google Shape;2714;g2b226b58046_4_0"/>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5" name="Google Shape;2715;g2b226b58046_4_0"/>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6" name="Google Shape;2716;g2b226b58046_4_0"/>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7" name="Google Shape;2717;g2b226b58046_4_0"/>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8" name="Google Shape;2718;g2b226b58046_4_0"/>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9" name="Google Shape;2719;g2b226b58046_4_0"/>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0" name="Google Shape;2720;g2b226b58046_4_0"/>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1" name="Google Shape;2721;g2b226b58046_4_0"/>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2" name="Google Shape;2722;g2b226b58046_4_0"/>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3" name="Google Shape;2723;g2b226b58046_4_0"/>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4" name="Google Shape;2724;g2b226b58046_4_0"/>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5" name="Google Shape;2725;g2b226b58046_4_0"/>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6" name="Google Shape;2726;g2b226b58046_4_0"/>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7" name="Google Shape;2727;g2b226b58046_4_0"/>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8" name="Google Shape;2728;g2b226b58046_4_0"/>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9" name="Google Shape;2729;g2b226b58046_4_0"/>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0" name="Google Shape;2730;g2b226b58046_4_0"/>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1" name="Google Shape;2731;g2b226b58046_4_0"/>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2" name="Google Shape;2732;g2b226b58046_4_0"/>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3" name="Google Shape;2733;g2b226b58046_4_0"/>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4" name="Google Shape;2734;g2b226b58046_4_0"/>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5" name="Google Shape;2735;g2b226b58046_4_0"/>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6" name="Google Shape;2736;g2b226b58046_4_0"/>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7" name="Google Shape;2737;g2b226b58046_4_0"/>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8" name="Google Shape;2738;g2b226b58046_4_0"/>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9" name="Google Shape;2739;g2b226b58046_4_0"/>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0" name="Google Shape;2740;g2b226b58046_4_0"/>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1" name="Google Shape;2741;g2b226b58046_4_0"/>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2" name="Google Shape;2742;g2b226b58046_4_0"/>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3" name="Google Shape;2743;g2b226b58046_4_0"/>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4" name="Google Shape;2744;g2b226b58046_4_0"/>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5" name="Google Shape;2745;g2b226b58046_4_0"/>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6" name="Google Shape;2746;g2b226b58046_4_0"/>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7" name="Google Shape;2747;g2b226b58046_4_0"/>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8" name="Google Shape;2748;g2b226b58046_4_0"/>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9" name="Google Shape;2749;g2b226b58046_4_0"/>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0" name="Google Shape;2750;g2b226b58046_4_0"/>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1" name="Google Shape;2751;g2b226b58046_4_0"/>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2" name="Google Shape;2752;g2b226b58046_4_0"/>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3" name="Google Shape;2753;g2b226b58046_4_0"/>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4" name="Google Shape;2754;g2b226b58046_4_0"/>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5" name="Google Shape;2755;g2b226b58046_4_0"/>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6" name="Google Shape;2756;g2b226b58046_4_0"/>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7" name="Google Shape;2757;g2b226b58046_4_0"/>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8" name="Google Shape;2758;g2b226b58046_4_0"/>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9" name="Google Shape;2759;g2b226b58046_4_0"/>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0" name="Google Shape;2760;g2b226b58046_4_0"/>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1" name="Google Shape;2761;g2b226b58046_4_0"/>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2" name="Google Shape;2762;g2b226b58046_4_0"/>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3" name="Google Shape;2763;g2b226b58046_4_0"/>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4" name="Google Shape;2764;g2b226b58046_4_0"/>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5" name="Google Shape;2765;g2b226b58046_4_0"/>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6" name="Google Shape;2766;g2b226b58046_4_0"/>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7" name="Google Shape;2767;g2b226b58046_4_0"/>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8" name="Google Shape;2768;g2b226b58046_4_0"/>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9" name="Google Shape;2769;g2b226b58046_4_0"/>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0" name="Google Shape;2770;g2b226b58046_4_0"/>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1" name="Google Shape;2771;g2b226b58046_4_0"/>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2" name="Google Shape;2772;g2b226b58046_4_0"/>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3" name="Google Shape;2773;g2b226b58046_4_0"/>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4" name="Google Shape;2774;g2b226b58046_4_0"/>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5" name="Google Shape;2775;g2b226b58046_4_0"/>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6" name="Google Shape;2776;g2b226b58046_4_0"/>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7" name="Google Shape;2777;g2b226b58046_4_0"/>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8" name="Google Shape;2778;g2b226b58046_4_0"/>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9" name="Google Shape;2779;g2b226b58046_4_0"/>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0" name="Google Shape;2780;g2b226b58046_4_0"/>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1" name="Google Shape;2781;g2b226b58046_4_0"/>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2" name="Google Shape;2782;g2b226b58046_4_0"/>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3" name="Google Shape;2783;g2b226b58046_4_0"/>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4" name="Google Shape;2784;g2b226b58046_4_0"/>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5" name="Google Shape;2785;g2b226b58046_4_0"/>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6" name="Google Shape;2786;g2b226b58046_4_0"/>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7" name="Google Shape;2787;g2b226b58046_4_0"/>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8" name="Google Shape;2788;g2b226b58046_4_0"/>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9" name="Google Shape;2789;g2b226b58046_4_0"/>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0" name="Google Shape;2790;g2b226b58046_4_0"/>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1" name="Google Shape;2791;g2b226b58046_4_0"/>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2" name="Google Shape;2792;g2b226b58046_4_0"/>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3" name="Google Shape;2793;g2b226b58046_4_0"/>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4" name="Google Shape;2794;g2b226b58046_4_0"/>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5" name="Google Shape;2795;g2b226b58046_4_0"/>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6" name="Google Shape;2796;g2b226b58046_4_0"/>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7" name="Google Shape;2797;g2b226b58046_4_0"/>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8" name="Google Shape;2798;g2b226b58046_4_0"/>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9" name="Google Shape;2799;g2b226b58046_4_0"/>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0" name="Google Shape;2800;g2b226b58046_4_0"/>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1" name="Google Shape;2801;g2b226b58046_4_0"/>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2" name="Google Shape;2802;g2b226b58046_4_0"/>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3" name="Google Shape;2803;g2b226b58046_4_0"/>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4" name="Google Shape;2804;g2b226b58046_4_0"/>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5" name="Google Shape;2805;g2b226b58046_4_0"/>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6" name="Google Shape;2806;g2b226b58046_4_0"/>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7" name="Google Shape;2807;g2b226b58046_4_0"/>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8" name="Google Shape;2808;g2b226b58046_4_0"/>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9" name="Google Shape;2809;g2b226b58046_4_0"/>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0" name="Google Shape;2810;g2b226b58046_4_0"/>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1" name="Google Shape;2811;g2b226b58046_4_0"/>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2" name="Google Shape;2812;g2b226b58046_4_0"/>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3" name="Google Shape;2813;g2b226b58046_4_0"/>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4" name="Google Shape;2814;g2b226b58046_4_0"/>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5" name="Google Shape;2815;g2b226b58046_4_0"/>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6" name="Google Shape;2816;g2b226b58046_4_0"/>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7" name="Google Shape;2817;g2b226b58046_4_0"/>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8" name="Google Shape;2818;g2b226b58046_4_0"/>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9" name="Google Shape;2819;g2b226b58046_4_0"/>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0" name="Google Shape;2820;g2b226b58046_4_0"/>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1" name="Google Shape;2821;g2b226b58046_4_0"/>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2" name="Google Shape;2822;g2b226b58046_4_0"/>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3" name="Google Shape;2823;g2b226b58046_4_0"/>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4" name="Google Shape;2824;g2b226b58046_4_0"/>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5" name="Google Shape;2825;g2b226b58046_4_0"/>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6" name="Google Shape;2826;g2b226b58046_4_0"/>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7" name="Google Shape;2827;g2b226b58046_4_0"/>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8" name="Google Shape;2828;g2b226b58046_4_0"/>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9" name="Google Shape;2829;g2b226b58046_4_0"/>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0" name="Google Shape;2830;g2b226b58046_4_0"/>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1" name="Google Shape;2831;g2b226b58046_4_0"/>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2" name="Google Shape;2832;g2b226b58046_4_0"/>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3" name="Google Shape;2833;g2b226b58046_4_0"/>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4" name="Google Shape;2834;g2b226b58046_4_0"/>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5" name="Google Shape;2835;g2b226b58046_4_0"/>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6" name="Google Shape;2836;g2b226b58046_4_0"/>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7" name="Google Shape;2837;g2b226b58046_4_0"/>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8" name="Google Shape;2838;g2b226b58046_4_0"/>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9" name="Google Shape;2839;g2b226b58046_4_0"/>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0" name="Google Shape;2840;g2b226b58046_4_0"/>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1" name="Google Shape;2841;g2b226b58046_4_0"/>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2" name="Google Shape;2842;g2b226b58046_4_0"/>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3" name="Google Shape;2843;g2b226b58046_4_0"/>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4" name="Google Shape;2844;g2b226b58046_4_0"/>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5" name="Google Shape;2845;g2b226b58046_4_0"/>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6" name="Google Shape;2846;g2b226b58046_4_0"/>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7" name="Google Shape;2847;g2b226b58046_4_0"/>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8" name="Google Shape;2848;g2b226b58046_4_0"/>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9" name="Google Shape;2849;g2b226b58046_4_0"/>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0" name="Google Shape;2850;g2b226b58046_4_0"/>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1" name="Google Shape;2851;g2b226b58046_4_0"/>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2" name="Google Shape;2852;g2b226b58046_4_0"/>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3" name="Google Shape;2853;g2b226b58046_4_0"/>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4" name="Google Shape;2854;g2b226b58046_4_0"/>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5" name="Google Shape;2855;g2b226b58046_4_0"/>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6" name="Google Shape;2856;g2b226b58046_4_0"/>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7" name="Google Shape;2857;g2b226b58046_4_0"/>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8" name="Google Shape;2858;g2b226b58046_4_0"/>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9" name="Google Shape;2859;g2b226b58046_4_0"/>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0" name="Google Shape;2860;g2b226b58046_4_0"/>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1" name="Google Shape;2861;g2b226b58046_4_0"/>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2" name="Google Shape;2862;g2b226b58046_4_0"/>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3" name="Google Shape;2863;g2b226b58046_4_0"/>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4" name="Google Shape;2864;g2b226b58046_4_0"/>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5" name="Google Shape;2865;g2b226b58046_4_0"/>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6" name="Google Shape;2866;g2b226b58046_4_0"/>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7" name="Google Shape;2867;g2b226b58046_4_0"/>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8" name="Google Shape;2868;g2b226b58046_4_0"/>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9" name="Google Shape;2869;g2b226b58046_4_0"/>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0" name="Google Shape;2870;g2b226b58046_4_0"/>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1" name="Google Shape;2871;g2b226b58046_4_0"/>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2" name="Google Shape;2872;g2b226b58046_4_0"/>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3" name="Google Shape;2873;g2b226b58046_4_0"/>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4" name="Google Shape;2874;g2b226b58046_4_0"/>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5" name="Google Shape;2875;g2b226b58046_4_0"/>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6" name="Google Shape;2876;g2b226b58046_4_0"/>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7" name="Google Shape;2877;g2b226b58046_4_0"/>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8" name="Google Shape;2878;g2b226b58046_4_0"/>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9" name="Google Shape;2879;g2b226b58046_4_0"/>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0" name="Google Shape;2880;g2b226b58046_4_0"/>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1" name="Google Shape;2881;g2b226b58046_4_0"/>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2" name="Google Shape;2882;g2b226b58046_4_0"/>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3" name="Google Shape;2883;g2b226b58046_4_0"/>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4" name="Google Shape;2884;g2b226b58046_4_0"/>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5" name="Google Shape;2885;g2b226b58046_4_0"/>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6" name="Google Shape;2886;g2b226b58046_4_0"/>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7" name="Google Shape;2887;g2b226b58046_4_0"/>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8" name="Google Shape;2888;g2b226b58046_4_0"/>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9" name="Google Shape;2889;g2b226b58046_4_0"/>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0" name="Google Shape;2890;g2b226b58046_4_0"/>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1" name="Google Shape;2891;g2b226b58046_4_0"/>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2" name="Google Shape;2892;g2b226b58046_4_0"/>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3" name="Google Shape;2893;g2b226b58046_4_0"/>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4" name="Google Shape;2894;g2b226b58046_4_0"/>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5" name="Google Shape;2895;g2b226b58046_4_0"/>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6" name="Google Shape;2896;g2b226b58046_4_0"/>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7" name="Google Shape;2897;g2b226b58046_4_0"/>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8" name="Google Shape;2898;g2b226b58046_4_0"/>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9" name="Google Shape;2899;g2b226b58046_4_0"/>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0" name="Google Shape;2900;g2b226b58046_4_0"/>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1" name="Google Shape;2901;g2b226b58046_4_0"/>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2" name="Google Shape;2902;g2b226b58046_4_0"/>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3" name="Google Shape;2903;g2b226b58046_4_0"/>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4" name="Google Shape;2904;g2b226b58046_4_0"/>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5" name="Google Shape;2905;g2b226b58046_4_0"/>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6" name="Google Shape;2906;g2b226b58046_4_0"/>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7" name="Google Shape;2907;g2b226b58046_4_0"/>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8" name="Google Shape;2908;g2b226b58046_4_0"/>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9" name="Google Shape;2909;g2b226b58046_4_0"/>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0" name="Google Shape;2910;g2b226b58046_4_0"/>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1" name="Google Shape;2911;g2b226b58046_4_0"/>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2" name="Google Shape;2912;g2b226b58046_4_0"/>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3" name="Google Shape;2913;g2b226b58046_4_0"/>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4" name="Google Shape;2914;g2b226b58046_4_0"/>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5" name="Google Shape;2915;g2b226b58046_4_0"/>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6" name="Google Shape;2916;g2b226b58046_4_0"/>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7" name="Google Shape;2917;g2b226b58046_4_0"/>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8" name="Google Shape;2918;g2b226b58046_4_0"/>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9" name="Google Shape;2919;g2b226b58046_4_0"/>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0" name="Google Shape;2920;g2b226b58046_4_0"/>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1" name="Google Shape;2921;g2b226b58046_4_0"/>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2" name="Google Shape;2922;g2b226b58046_4_0"/>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3" name="Google Shape;2923;g2b226b58046_4_0"/>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4" name="Google Shape;2924;g2b226b58046_4_0"/>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5" name="Google Shape;2925;g2b226b58046_4_0"/>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6" name="Google Shape;2926;g2b226b58046_4_0"/>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7" name="Google Shape;2927;g2b226b58046_4_0"/>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8" name="Google Shape;2928;g2b226b58046_4_0"/>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9" name="Google Shape;2929;g2b226b58046_4_0"/>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0" name="Google Shape;2930;g2b226b58046_4_0"/>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1" name="Google Shape;2931;g2b226b58046_4_0"/>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2" name="Google Shape;2932;g2b226b58046_4_0"/>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3" name="Google Shape;2933;g2b226b58046_4_0"/>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4" name="Google Shape;2934;g2b226b58046_4_0"/>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5" name="Google Shape;2935;g2b226b58046_4_0"/>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6" name="Google Shape;2936;g2b226b58046_4_0"/>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7" name="Google Shape;2937;g2b226b58046_4_0"/>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8" name="Google Shape;2938;g2b226b58046_4_0"/>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9" name="Google Shape;2939;g2b226b58046_4_0"/>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0" name="Google Shape;2940;g2b226b58046_4_0"/>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1" name="Google Shape;2941;g2b226b58046_4_0"/>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2" name="Google Shape;2942;g2b226b58046_4_0"/>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3" name="Google Shape;2943;g2b226b58046_4_0"/>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4" name="Google Shape;2944;g2b226b58046_4_0"/>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5" name="Google Shape;2945;g2b226b58046_4_0"/>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6" name="Google Shape;2946;g2b226b58046_4_0"/>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7" name="Google Shape;2947;g2b226b58046_4_0"/>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8" name="Google Shape;2948;g2b226b58046_4_0"/>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9" name="Google Shape;2949;g2b226b58046_4_0"/>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0" name="Google Shape;2950;g2b226b58046_4_0"/>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1" name="Google Shape;2951;g2b226b58046_4_0"/>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2" name="Google Shape;2952;g2b226b58046_4_0"/>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3" name="Google Shape;2953;g2b226b58046_4_0"/>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4" name="Google Shape;2954;g2b226b58046_4_0"/>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5" name="Google Shape;2955;g2b226b58046_4_0"/>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6" name="Google Shape;2956;g2b226b58046_4_0"/>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7" name="Google Shape;2957;g2b226b58046_4_0"/>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8" name="Google Shape;2958;g2b226b58046_4_0"/>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9" name="Google Shape;2959;g2b226b58046_4_0"/>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0" name="Google Shape;2960;g2b226b58046_4_0"/>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1" name="Google Shape;2961;g2b226b58046_4_0"/>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2" name="Google Shape;2962;g2b226b58046_4_0"/>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3" name="Google Shape;2963;g2b226b58046_4_0"/>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4" name="Google Shape;2964;g2b226b58046_4_0"/>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5" name="Google Shape;2965;g2b226b58046_4_0"/>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6" name="Google Shape;2966;g2b226b58046_4_0"/>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7" name="Google Shape;2967;g2b226b58046_4_0"/>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8" name="Google Shape;2968;g2b226b58046_4_0"/>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9" name="Google Shape;2969;g2b226b58046_4_0"/>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0" name="Google Shape;2970;g2b226b58046_4_0"/>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1" name="Google Shape;2971;g2b226b58046_4_0"/>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2" name="Google Shape;2972;g2b226b58046_4_0"/>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3" name="Google Shape;2973;g2b226b58046_4_0"/>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4" name="Google Shape;2974;g2b226b58046_4_0"/>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5" name="Google Shape;2975;g2b226b58046_4_0"/>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6" name="Google Shape;2976;g2b226b58046_4_0"/>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7" name="Google Shape;2977;g2b226b58046_4_0"/>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8" name="Google Shape;2978;g2b226b58046_4_0"/>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9" name="Google Shape;2979;g2b226b58046_4_0"/>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0" name="Google Shape;2980;g2b226b58046_4_0"/>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1" name="Google Shape;2981;g2b226b58046_4_0"/>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2" name="Google Shape;2982;g2b226b58046_4_0"/>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3" name="Google Shape;2983;g2b226b58046_4_0"/>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4" name="Google Shape;2984;g2b226b58046_4_0"/>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5" name="Google Shape;2985;g2b226b58046_4_0"/>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6" name="Google Shape;2986;g2b226b58046_4_0"/>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7" name="Google Shape;2987;g2b226b58046_4_0"/>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8" name="Google Shape;2988;g2b226b58046_4_0"/>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9" name="Google Shape;2989;g2b226b58046_4_0"/>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0" name="Google Shape;2990;g2b226b58046_4_0"/>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1" name="Google Shape;2991;g2b226b58046_4_0"/>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2" name="Google Shape;2992;g2b226b58046_4_0"/>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3" name="Google Shape;2993;g2b226b58046_4_0"/>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4" name="Google Shape;2994;g2b226b58046_4_0"/>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5" name="Google Shape;2995;g2b226b58046_4_0"/>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6" name="Google Shape;2996;g2b226b58046_4_0"/>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7" name="Google Shape;2997;g2b226b58046_4_0"/>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8" name="Google Shape;2998;g2b226b58046_4_0"/>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9" name="Google Shape;2999;g2b226b58046_4_0"/>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0" name="Google Shape;3000;g2b226b58046_4_0"/>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1" name="Google Shape;3001;g2b226b58046_4_0"/>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2" name="Google Shape;3002;g2b226b58046_4_0"/>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3" name="Google Shape;3003;g2b226b58046_4_0"/>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4" name="Google Shape;3004;g2b226b58046_4_0"/>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5" name="Google Shape;3005;g2b226b58046_4_0"/>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6" name="Google Shape;3006;g2b226b58046_4_0"/>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7" name="Google Shape;3007;g2b226b58046_4_0"/>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8" name="Google Shape;3008;g2b226b58046_4_0"/>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9" name="Google Shape;3009;g2b226b58046_4_0"/>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0" name="Google Shape;3010;g2b226b58046_4_0"/>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1" name="Google Shape;3011;g2b226b58046_4_0"/>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2" name="Google Shape;3012;g2b226b58046_4_0"/>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3" name="Google Shape;3013;g2b226b58046_4_0"/>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4" name="Google Shape;3014;g2b226b58046_4_0"/>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5" name="Google Shape;3015;g2b226b58046_4_0"/>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6" name="Google Shape;3016;g2b226b58046_4_0"/>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7" name="Google Shape;3017;g2b226b58046_4_0"/>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8" name="Google Shape;3018;g2b226b58046_4_0"/>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9" name="Google Shape;3019;g2b226b58046_4_0"/>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0" name="Google Shape;3020;g2b226b58046_4_0"/>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1" name="Google Shape;3021;g2b226b58046_4_0"/>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2" name="Google Shape;3022;g2b226b58046_4_0"/>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3" name="Google Shape;3023;g2b226b58046_4_0"/>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4" name="Google Shape;3024;g2b226b58046_4_0"/>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5" name="Google Shape;3025;g2b226b58046_4_0"/>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6" name="Google Shape;3026;g2b226b58046_4_0"/>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7" name="Google Shape;3027;g2b226b58046_4_0"/>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8" name="Google Shape;3028;g2b226b58046_4_0"/>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9" name="Google Shape;3029;g2b226b58046_4_0"/>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0" name="Google Shape;3030;g2b226b58046_4_0"/>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1" name="Google Shape;3031;g2b226b58046_4_0"/>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2" name="Google Shape;3032;g2b226b58046_4_0"/>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3" name="Google Shape;3033;g2b226b58046_4_0"/>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4" name="Google Shape;3034;g2b226b58046_4_0"/>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5" name="Google Shape;3035;g2b226b58046_4_0"/>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6" name="Google Shape;3036;g2b226b58046_4_0"/>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7" name="Google Shape;3037;g2b226b58046_4_0"/>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8" name="Google Shape;3038;g2b226b58046_4_0"/>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9" name="Google Shape;3039;g2b226b58046_4_0"/>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0" name="Google Shape;3040;g2b226b58046_4_0"/>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1" name="Google Shape;3041;g2b226b58046_4_0"/>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2" name="Google Shape;3042;g2b226b58046_4_0"/>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3" name="Google Shape;3043;g2b226b58046_4_0"/>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4" name="Google Shape;3044;g2b226b58046_4_0"/>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5" name="Google Shape;3045;g2b226b58046_4_0"/>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6" name="Google Shape;3046;g2b226b58046_4_0"/>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7" name="Google Shape;3047;g2b226b58046_4_0"/>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8" name="Google Shape;3048;g2b226b58046_4_0"/>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9" name="Google Shape;3049;g2b226b58046_4_0"/>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0" name="Google Shape;3050;g2b226b58046_4_0"/>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1" name="Google Shape;3051;g2b226b58046_4_0"/>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2" name="Google Shape;3052;g2b226b58046_4_0"/>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3" name="Google Shape;3053;g2b226b58046_4_0"/>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4" name="Google Shape;3054;g2b226b58046_4_0"/>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5" name="Google Shape;3055;g2b226b58046_4_0"/>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6" name="Google Shape;3056;g2b226b58046_4_0"/>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7" name="Google Shape;3057;g2b226b58046_4_0"/>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8" name="Google Shape;3058;g2b226b58046_4_0"/>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9" name="Google Shape;3059;g2b226b58046_4_0"/>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0" name="Google Shape;3060;g2b226b58046_4_0"/>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1" name="Google Shape;3061;g2b226b58046_4_0"/>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2" name="Google Shape;3062;g2b226b58046_4_0"/>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3" name="Google Shape;3063;g2b226b58046_4_0"/>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4" name="Google Shape;3064;g2b226b58046_4_0"/>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5" name="Google Shape;3065;g2b226b58046_4_0"/>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6" name="Google Shape;3066;g2b226b58046_4_0"/>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7" name="Google Shape;3067;g2b226b58046_4_0"/>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8" name="Google Shape;3068;g2b226b58046_4_0"/>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9" name="Google Shape;3069;g2b226b58046_4_0"/>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0" name="Google Shape;3070;g2b226b58046_4_0"/>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1" name="Google Shape;3071;g2b226b58046_4_0"/>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2" name="Google Shape;3072;g2b226b58046_4_0"/>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3" name="Google Shape;3073;g2b226b58046_4_0"/>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4" name="Google Shape;3074;g2b226b58046_4_0"/>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5" name="Google Shape;3075;g2b226b58046_4_0"/>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6" name="Google Shape;3076;g2b226b58046_4_0"/>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7" name="Google Shape;3077;g2b226b58046_4_0"/>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8" name="Google Shape;3078;g2b226b58046_4_0"/>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9" name="Google Shape;3079;g2b226b58046_4_0"/>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0" name="Google Shape;3080;g2b226b58046_4_0"/>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1" name="Google Shape;3081;g2b226b58046_4_0"/>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2" name="Google Shape;3082;g2b226b58046_4_0"/>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3" name="Google Shape;3083;g2b226b58046_4_0"/>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4" name="Google Shape;3084;g2b226b58046_4_0"/>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5" name="Google Shape;3085;g2b226b58046_4_0"/>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6" name="Google Shape;3086;g2b226b58046_4_0"/>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7" name="Google Shape;3087;g2b226b58046_4_0"/>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8" name="Google Shape;3088;g2b226b58046_4_0"/>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9" name="Google Shape;3089;g2b226b58046_4_0"/>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0" name="Google Shape;3090;g2b226b58046_4_0"/>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1" name="Google Shape;3091;g2b226b58046_4_0"/>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2" name="Google Shape;3092;g2b226b58046_4_0"/>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3" name="Google Shape;3093;g2b226b58046_4_0"/>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4" name="Google Shape;3094;g2b226b58046_4_0"/>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5" name="Google Shape;3095;g2b226b58046_4_0"/>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6" name="Google Shape;3096;g2b226b58046_4_0"/>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7" name="Google Shape;3097;g2b226b58046_4_0"/>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8" name="Google Shape;3098;g2b226b58046_4_0"/>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9" name="Google Shape;3099;g2b226b58046_4_0"/>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0" name="Google Shape;3100;g2b226b58046_4_0"/>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1" name="Google Shape;3101;g2b226b58046_4_0"/>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2" name="Google Shape;3102;g2b226b58046_4_0"/>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3" name="Google Shape;3103;g2b226b58046_4_0"/>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4" name="Google Shape;3104;g2b226b58046_4_0"/>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5" name="Google Shape;3105;g2b226b58046_4_0"/>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6" name="Google Shape;3106;g2b226b58046_4_0"/>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7" name="Google Shape;3107;g2b226b58046_4_0"/>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8" name="Google Shape;3108;g2b226b58046_4_0"/>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9" name="Google Shape;3109;g2b226b58046_4_0"/>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0" name="Google Shape;3110;g2b226b58046_4_0"/>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1" name="Google Shape;3111;g2b226b58046_4_0"/>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2" name="Google Shape;3112;g2b226b58046_4_0"/>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3" name="Google Shape;3113;g2b226b58046_4_0"/>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4" name="Google Shape;3114;g2b226b58046_4_0"/>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5" name="Google Shape;3115;g2b226b58046_4_0"/>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6" name="Google Shape;3116;g2b226b58046_4_0"/>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7" name="Google Shape;3117;g2b226b58046_4_0"/>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8" name="Google Shape;3118;g2b226b58046_4_0"/>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9" name="Google Shape;3119;g2b226b58046_4_0"/>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0" name="Google Shape;3120;g2b226b58046_4_0"/>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1" name="Google Shape;3121;g2b226b58046_4_0"/>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2" name="Google Shape;3122;g2b226b58046_4_0"/>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3" name="Google Shape;3123;g2b226b58046_4_0"/>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4" name="Google Shape;3124;g2b226b58046_4_0"/>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5" name="Google Shape;3125;g2b226b58046_4_0"/>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6" name="Google Shape;3126;g2b226b58046_4_0"/>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7" name="Google Shape;3127;g2b226b58046_4_0"/>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8" name="Google Shape;3128;g2b226b58046_4_0"/>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9" name="Google Shape;3129;g2b226b58046_4_0"/>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0" name="Google Shape;3130;g2b226b58046_4_0"/>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1" name="Google Shape;3131;g2b226b58046_4_0"/>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2" name="Google Shape;3132;g2b226b58046_4_0"/>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3" name="Google Shape;3133;g2b226b58046_4_0"/>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4" name="Google Shape;3134;g2b226b58046_4_0"/>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5" name="Google Shape;3135;g2b226b58046_4_0"/>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6" name="Google Shape;3136;g2b226b58046_4_0"/>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7" name="Google Shape;3137;g2b226b58046_4_0"/>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8" name="Google Shape;3138;g2b226b58046_4_0"/>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9" name="Google Shape;3139;g2b226b58046_4_0"/>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0" name="Google Shape;3140;g2b226b58046_4_0"/>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1" name="Google Shape;3141;g2b226b58046_4_0"/>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2" name="Google Shape;3142;g2b226b58046_4_0"/>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3" name="Google Shape;3143;g2b226b58046_4_0"/>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4" name="Google Shape;3144;g2b226b58046_4_0"/>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5" name="Google Shape;3145;g2b226b58046_4_0"/>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6" name="Google Shape;3146;g2b226b58046_4_0"/>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7" name="Google Shape;3147;g2b226b58046_4_0"/>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8" name="Google Shape;3148;g2b226b58046_4_0"/>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9" name="Google Shape;3149;g2b226b58046_4_0"/>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0" name="Google Shape;3150;g2b226b58046_4_0"/>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1" name="Google Shape;3151;g2b226b58046_4_0"/>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2" name="Google Shape;3152;g2b226b58046_4_0"/>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3" name="Google Shape;3153;g2b226b58046_4_0"/>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4" name="Google Shape;3154;g2b226b58046_4_0"/>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5" name="Google Shape;3155;g2b226b58046_4_0"/>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6" name="Google Shape;3156;g2b226b58046_4_0"/>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7" name="Google Shape;3157;g2b226b58046_4_0"/>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8" name="Google Shape;3158;g2b226b58046_4_0"/>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9" name="Google Shape;3159;g2b226b58046_4_0"/>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0" name="Google Shape;3160;g2b226b58046_4_0"/>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1" name="Google Shape;3161;g2b226b58046_4_0"/>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2" name="Google Shape;3162;g2b226b58046_4_0"/>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3" name="Google Shape;3163;g2b226b58046_4_0"/>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4" name="Google Shape;3164;g2b226b58046_4_0"/>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5" name="Google Shape;3165;g2b226b58046_4_0"/>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6" name="Google Shape;3166;g2b226b58046_4_0"/>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7" name="Google Shape;3167;g2b226b58046_4_0"/>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8" name="Google Shape;3168;g2b226b58046_4_0"/>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9" name="Google Shape;3169;g2b226b58046_4_0"/>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0" name="Google Shape;3170;g2b226b58046_4_0"/>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1" name="Google Shape;3171;g2b226b58046_4_0"/>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2" name="Google Shape;3172;g2b226b58046_4_0"/>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3" name="Google Shape;3173;g2b226b58046_4_0"/>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4" name="Google Shape;3174;g2b226b58046_4_0"/>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5" name="Google Shape;3175;g2b226b58046_4_0"/>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6" name="Google Shape;3176;g2b226b58046_4_0"/>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7" name="Google Shape;3177;g2b226b58046_4_0"/>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8" name="Google Shape;3178;g2b226b58046_4_0"/>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9" name="Google Shape;3179;g2b226b58046_4_0"/>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0" name="Google Shape;3180;g2b226b58046_4_0"/>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1" name="Google Shape;3181;g2b226b58046_4_0"/>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2" name="Google Shape;3182;g2b226b58046_4_0"/>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3" name="Google Shape;3183;g2b226b58046_4_0"/>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4" name="Google Shape;3184;g2b226b58046_4_0"/>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5" name="Google Shape;3185;g2b226b58046_4_0"/>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6" name="Google Shape;3186;g2b226b58046_4_0"/>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7" name="Google Shape;3187;g2b226b58046_4_0"/>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8" name="Google Shape;3188;g2b226b58046_4_0"/>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9" name="Google Shape;3189;g2b226b58046_4_0"/>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0" name="Google Shape;3190;g2b226b58046_4_0"/>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1" name="Google Shape;3191;g2b226b58046_4_0"/>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2" name="Google Shape;3192;g2b226b58046_4_0"/>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3" name="Google Shape;3193;g2b226b58046_4_0"/>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4" name="Google Shape;3194;g2b226b58046_4_0"/>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5" name="Google Shape;3195;g2b226b58046_4_0"/>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6" name="Google Shape;3196;g2b226b58046_4_0"/>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7" name="Google Shape;3197;g2b226b58046_4_0"/>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8" name="Google Shape;3198;g2b226b58046_4_0"/>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9" name="Google Shape;3199;g2b226b58046_4_0"/>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0" name="Google Shape;3200;g2b226b58046_4_0"/>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1" name="Google Shape;3201;g2b226b58046_4_0"/>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2" name="Google Shape;3202;g2b226b58046_4_0"/>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3" name="Google Shape;3203;g2b226b58046_4_0"/>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4" name="Google Shape;3204;g2b226b58046_4_0"/>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5" name="Google Shape;3205;g2b226b58046_4_0"/>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6" name="Google Shape;3206;g2b226b58046_4_0"/>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7" name="Google Shape;3207;g2b226b58046_4_0"/>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8" name="Google Shape;3208;g2b226b58046_4_0"/>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9" name="Google Shape;3209;g2b226b58046_4_0"/>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0" name="Google Shape;3210;g2b226b58046_4_0"/>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1" name="Google Shape;3211;g2b226b58046_4_0"/>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2" name="Google Shape;3212;g2b226b58046_4_0"/>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3" name="Google Shape;3213;g2b226b58046_4_0"/>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4" name="Google Shape;3214;g2b226b58046_4_0"/>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5" name="Google Shape;3215;g2b226b58046_4_0"/>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6" name="Google Shape;3216;g2b226b58046_4_0"/>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7" name="Google Shape;3217;g2b226b58046_4_0"/>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8" name="Google Shape;3218;g2b226b58046_4_0"/>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9" name="Google Shape;3219;g2b226b58046_4_0"/>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0" name="Google Shape;3220;g2b226b58046_4_0"/>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1" name="Google Shape;3221;g2b226b58046_4_0"/>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2" name="Google Shape;3222;g2b226b58046_4_0"/>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3" name="Google Shape;3223;g2b226b58046_4_0"/>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4" name="Google Shape;3224;g2b226b58046_4_0"/>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5" name="Google Shape;3225;g2b226b58046_4_0"/>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6" name="Google Shape;3226;g2b226b58046_4_0"/>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7" name="Google Shape;3227;g2b226b58046_4_0"/>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8" name="Google Shape;3228;g2b226b58046_4_0"/>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9" name="Google Shape;3229;g2b226b58046_4_0"/>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0" name="Google Shape;3230;g2b226b58046_4_0"/>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1" name="Google Shape;3231;g2b226b58046_4_0"/>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2" name="Google Shape;3232;g2b226b58046_4_0"/>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3" name="Google Shape;3233;g2b226b58046_4_0"/>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4" name="Google Shape;3234;g2b226b58046_4_0"/>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5" name="Google Shape;3235;g2b226b58046_4_0"/>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6" name="Google Shape;3236;g2b226b58046_4_0"/>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7" name="Google Shape;3237;g2b226b58046_4_0"/>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8" name="Google Shape;3238;g2b226b58046_4_0"/>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9" name="Google Shape;3239;g2b226b58046_4_0"/>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0" name="Google Shape;3240;g2b226b58046_4_0"/>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1" name="Google Shape;3241;g2b226b58046_4_0"/>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2" name="Google Shape;3242;g2b226b58046_4_0"/>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3" name="Google Shape;3243;g2b226b58046_4_0"/>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4" name="Google Shape;3244;g2b226b58046_4_0"/>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5" name="Google Shape;3245;g2b226b58046_4_0"/>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6" name="Google Shape;3246;g2b226b58046_4_0"/>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7" name="Google Shape;3247;g2b226b58046_4_0"/>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8" name="Google Shape;3248;g2b226b58046_4_0"/>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9" name="Google Shape;3249;g2b226b58046_4_0"/>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0" name="Google Shape;3250;g2b226b58046_4_0"/>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1" name="Google Shape;3251;g2b226b58046_4_0"/>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2" name="Google Shape;3252;g2b226b58046_4_0"/>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3" name="Google Shape;3253;g2b226b58046_4_0"/>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4" name="Google Shape;3254;g2b226b58046_4_0"/>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5" name="Google Shape;3255;g2b226b58046_4_0"/>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6" name="Google Shape;3256;g2b226b58046_4_0"/>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7" name="Google Shape;3257;g2b226b58046_4_0"/>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8" name="Google Shape;3258;g2b226b58046_4_0"/>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9" name="Google Shape;3259;g2b226b58046_4_0"/>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0" name="Google Shape;3260;g2b226b58046_4_0"/>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1" name="Google Shape;3261;g2b226b58046_4_0"/>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2" name="Google Shape;3262;g2b226b58046_4_0"/>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3" name="Google Shape;3263;g2b226b58046_4_0"/>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4" name="Google Shape;3264;g2b226b58046_4_0"/>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5" name="Google Shape;3265;g2b226b58046_4_0"/>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6" name="Google Shape;3266;g2b226b58046_4_0"/>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7" name="Google Shape;3267;g2b226b58046_4_0"/>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8" name="Google Shape;3268;g2b226b58046_4_0"/>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9" name="Google Shape;3269;g2b226b58046_4_0"/>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0" name="Google Shape;3270;g2b226b58046_4_0"/>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1" name="Google Shape;3271;g2b226b58046_4_0"/>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2" name="Google Shape;3272;g2b226b58046_4_0"/>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3" name="Google Shape;3273;g2b226b58046_4_0"/>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4" name="Google Shape;3274;g2b226b58046_4_0"/>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5" name="Google Shape;3275;g2b226b58046_4_0"/>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6" name="Google Shape;3276;g2b226b58046_4_0"/>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7" name="Google Shape;3277;g2b226b58046_4_0"/>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8" name="Google Shape;3278;g2b226b58046_4_0"/>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9" name="Google Shape;3279;g2b226b58046_4_0"/>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0" name="Google Shape;3280;g2b226b58046_4_0"/>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1" name="Google Shape;3281;g2b226b58046_4_0"/>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2" name="Google Shape;3282;g2b226b58046_4_0"/>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3" name="Google Shape;3283;g2b226b58046_4_0"/>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4" name="Google Shape;3284;g2b226b58046_4_0"/>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5" name="Google Shape;3285;g2b226b58046_4_0"/>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6" name="Google Shape;3286;g2b226b58046_4_0"/>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7" name="Google Shape;3287;g2b226b58046_4_0"/>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8" name="Google Shape;3288;g2b226b58046_4_0"/>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9" name="Google Shape;3289;g2b226b58046_4_0"/>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0" name="Google Shape;3290;g2b226b58046_4_0"/>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1" name="Google Shape;3291;g2b226b58046_4_0"/>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2" name="Google Shape;3292;g2b226b58046_4_0"/>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3" name="Google Shape;3293;g2b226b58046_4_0"/>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4" name="Google Shape;3294;g2b226b58046_4_0"/>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5" name="Google Shape;3295;g2b226b58046_4_0"/>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6" name="Google Shape;3296;g2b226b58046_4_0"/>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7" name="Google Shape;3297;g2b226b58046_4_0"/>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8" name="Google Shape;3298;g2b226b58046_4_0"/>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9" name="Google Shape;3299;g2b226b58046_4_0"/>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0" name="Google Shape;3300;g2b226b58046_4_0"/>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1" name="Google Shape;3301;g2b226b58046_4_0"/>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2" name="Google Shape;3302;g2b226b58046_4_0"/>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3" name="Google Shape;3303;g2b226b58046_4_0"/>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4" name="Google Shape;3304;g2b226b58046_4_0"/>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5" name="Google Shape;3305;g2b226b58046_4_0"/>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6" name="Google Shape;3306;g2b226b58046_4_0"/>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7" name="Google Shape;3307;g2b226b58046_4_0"/>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8" name="Google Shape;3308;g2b226b58046_4_0"/>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9" name="Google Shape;3309;g2b226b58046_4_0"/>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0" name="Google Shape;3310;g2b226b58046_4_0"/>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1" name="Google Shape;3311;g2b226b58046_4_0"/>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2" name="Google Shape;3312;g2b226b58046_4_0"/>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3" name="Google Shape;3313;g2b226b58046_4_0"/>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4" name="Google Shape;3314;g2b226b58046_4_0"/>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5" name="Google Shape;3315;g2b226b58046_4_0"/>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6" name="Google Shape;3316;g2b226b58046_4_0"/>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7" name="Google Shape;3317;g2b226b58046_4_0"/>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8" name="Google Shape;3318;g2b226b58046_4_0"/>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9" name="Google Shape;3319;g2b226b58046_4_0"/>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0" name="Google Shape;3320;g2b226b58046_4_0"/>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1" name="Google Shape;3321;g2b226b58046_4_0"/>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2" name="Google Shape;3322;g2b226b58046_4_0"/>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3" name="Google Shape;3323;g2b226b58046_4_0"/>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4" name="Google Shape;3324;g2b226b58046_4_0"/>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5" name="Google Shape;3325;g2b226b58046_4_0"/>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6" name="Google Shape;3326;g2b226b58046_4_0"/>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7" name="Google Shape;3327;g2b226b58046_4_0"/>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8" name="Google Shape;3328;g2b226b58046_4_0"/>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9" name="Google Shape;3329;g2b226b58046_4_0"/>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0" name="Google Shape;3330;g2b226b58046_4_0"/>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1" name="Google Shape;3331;g2b226b58046_4_0"/>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2" name="Google Shape;3332;g2b226b58046_4_0"/>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3" name="Google Shape;3333;g2b226b58046_4_0"/>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4" name="Google Shape;3334;g2b226b58046_4_0"/>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5" name="Google Shape;3335;g2b226b58046_4_0"/>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6" name="Google Shape;3336;g2b226b58046_4_0"/>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7" name="Google Shape;3337;g2b226b58046_4_0"/>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8" name="Google Shape;3338;g2b226b58046_4_0"/>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9" name="Google Shape;3339;g2b226b58046_4_0"/>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0" name="Google Shape;3340;g2b226b58046_4_0"/>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1" name="Google Shape;3341;g2b226b58046_4_0"/>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2" name="Google Shape;3342;g2b226b58046_4_0"/>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3" name="Google Shape;3343;g2b226b58046_4_0"/>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4" name="Google Shape;3344;g2b226b58046_4_0"/>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5" name="Google Shape;3345;g2b226b58046_4_0"/>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6" name="Google Shape;3346;g2b226b58046_4_0"/>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7" name="Google Shape;3347;g2b226b58046_4_0"/>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8" name="Google Shape;3348;g2b226b58046_4_0"/>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9" name="Google Shape;3349;g2b226b58046_4_0"/>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0" name="Google Shape;3350;g2b226b58046_4_0"/>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1" name="Google Shape;3351;g2b226b58046_4_0"/>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2" name="Google Shape;3352;g2b226b58046_4_0"/>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3" name="Google Shape;3353;g2b226b58046_4_0"/>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4" name="Google Shape;3354;g2b226b58046_4_0"/>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5" name="Google Shape;3355;g2b226b58046_4_0"/>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6" name="Google Shape;3356;g2b226b58046_4_0"/>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7" name="Google Shape;3357;g2b226b58046_4_0"/>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8" name="Google Shape;3358;g2b226b58046_4_0"/>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9" name="Google Shape;3359;g2b226b58046_4_0"/>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0" name="Google Shape;3360;g2b226b58046_4_0"/>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1" name="Google Shape;3361;g2b226b58046_4_0"/>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2" name="Google Shape;3362;g2b226b58046_4_0"/>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3" name="Google Shape;3363;g2b226b58046_4_0"/>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4" name="Google Shape;3364;g2b226b58046_4_0"/>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5" name="Google Shape;3365;g2b226b58046_4_0"/>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6" name="Google Shape;3366;g2b226b58046_4_0"/>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428AA8">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67" name="Google Shape;3367;g2b226b58046_4_0"/>
          <p:cNvSpPr/>
          <p:nvPr/>
        </p:nvSpPr>
        <p:spPr>
          <a:xfrm>
            <a:off x="-54400" y="21088"/>
            <a:ext cx="9144000" cy="5143500"/>
          </a:xfrm>
          <a:prstGeom prst="rect">
            <a:avLst/>
          </a:prstGeom>
          <a:solidFill>
            <a:srgbClr val="2D2D2D">
              <a:alpha val="2431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8" name="Google Shape;3368;g2b226b58046_4_0"/>
          <p:cNvSpPr/>
          <p:nvPr/>
        </p:nvSpPr>
        <p:spPr>
          <a:xfrm>
            <a:off x="3687788" y="3238050"/>
            <a:ext cx="1731900" cy="376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9" name="Google Shape;3369;g2b226b58046_4_0"/>
          <p:cNvSpPr txBox="1">
            <a:spLocks noGrp="1"/>
          </p:cNvSpPr>
          <p:nvPr>
            <p:ph type="title"/>
          </p:nvPr>
        </p:nvSpPr>
        <p:spPr>
          <a:xfrm>
            <a:off x="1226895" y="435350"/>
            <a:ext cx="6653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Domestic Violence: A Global Problem</a:t>
            </a:r>
            <a:endParaRPr/>
          </a:p>
        </p:txBody>
      </p:sp>
      <p:sp>
        <p:nvSpPr>
          <p:cNvPr id="3370" name="Google Shape;3370;g2b226b58046_4_0"/>
          <p:cNvSpPr txBox="1">
            <a:spLocks noGrp="1"/>
          </p:cNvSpPr>
          <p:nvPr>
            <p:ph type="title" idx="2"/>
          </p:nvPr>
        </p:nvSpPr>
        <p:spPr>
          <a:xfrm>
            <a:off x="984575" y="1538113"/>
            <a:ext cx="1596900" cy="40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30%</a:t>
            </a:r>
            <a:endParaRPr/>
          </a:p>
        </p:txBody>
      </p:sp>
      <p:sp>
        <p:nvSpPr>
          <p:cNvPr id="3371" name="Google Shape;3371;g2b226b58046_4_0"/>
          <p:cNvSpPr txBox="1">
            <a:spLocks noGrp="1"/>
          </p:cNvSpPr>
          <p:nvPr>
            <p:ph type="subTitle" idx="3"/>
          </p:nvPr>
        </p:nvSpPr>
        <p:spPr>
          <a:xfrm>
            <a:off x="701860" y="2730071"/>
            <a:ext cx="2038800" cy="37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2400"/>
              <a:buNone/>
            </a:pPr>
            <a:r>
              <a:rPr lang="en" sz="1800"/>
              <a:t>increase in cases</a:t>
            </a:r>
            <a:endParaRPr sz="1800"/>
          </a:p>
        </p:txBody>
      </p:sp>
      <p:sp>
        <p:nvSpPr>
          <p:cNvPr id="3372" name="Google Shape;3372;g2b226b58046_4_0"/>
          <p:cNvSpPr txBox="1">
            <a:spLocks noGrp="1"/>
          </p:cNvSpPr>
          <p:nvPr>
            <p:ph type="title" idx="4"/>
          </p:nvPr>
        </p:nvSpPr>
        <p:spPr>
          <a:xfrm>
            <a:off x="3756035" y="2627075"/>
            <a:ext cx="1595400" cy="40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44%</a:t>
            </a:r>
            <a:endParaRPr/>
          </a:p>
        </p:txBody>
      </p:sp>
      <p:sp>
        <p:nvSpPr>
          <p:cNvPr id="3373" name="Google Shape;3373;g2b226b58046_4_0"/>
          <p:cNvSpPr txBox="1">
            <a:spLocks noGrp="1"/>
          </p:cNvSpPr>
          <p:nvPr>
            <p:ph type="subTitle" idx="6"/>
          </p:nvPr>
        </p:nvSpPr>
        <p:spPr>
          <a:xfrm>
            <a:off x="3146900" y="3819025"/>
            <a:ext cx="2741400" cy="37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2400"/>
              <a:buNone/>
            </a:pPr>
            <a:r>
              <a:rPr lang="en" sz="1800"/>
              <a:t>cases go unreported</a:t>
            </a:r>
            <a:endParaRPr sz="1800"/>
          </a:p>
        </p:txBody>
      </p:sp>
      <p:sp>
        <p:nvSpPr>
          <p:cNvPr id="3374" name="Google Shape;3374;g2b226b58046_4_0"/>
          <p:cNvSpPr txBox="1">
            <a:spLocks noGrp="1"/>
          </p:cNvSpPr>
          <p:nvPr>
            <p:ph type="title" idx="7"/>
          </p:nvPr>
        </p:nvSpPr>
        <p:spPr>
          <a:xfrm>
            <a:off x="6366735" y="1515963"/>
            <a:ext cx="1595400" cy="40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50%</a:t>
            </a:r>
            <a:endParaRPr/>
          </a:p>
        </p:txBody>
      </p:sp>
      <p:sp>
        <p:nvSpPr>
          <p:cNvPr id="3375" name="Google Shape;3375;g2b226b58046_4_0"/>
          <p:cNvSpPr txBox="1">
            <a:spLocks noGrp="1"/>
          </p:cNvSpPr>
          <p:nvPr>
            <p:ph type="subTitle" idx="9"/>
          </p:nvPr>
        </p:nvSpPr>
        <p:spPr>
          <a:xfrm>
            <a:off x="5886738" y="2579113"/>
            <a:ext cx="2555400" cy="37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2400"/>
              <a:buNone/>
            </a:pPr>
            <a:r>
              <a:rPr lang="en" sz="1800"/>
              <a:t>suffer blunt trauma</a:t>
            </a:r>
            <a:endParaRPr sz="1800"/>
          </a:p>
        </p:txBody>
      </p:sp>
      <p:sp>
        <p:nvSpPr>
          <p:cNvPr id="3376" name="Google Shape;3376;g2b226b58046_4_0"/>
          <p:cNvSpPr/>
          <p:nvPr/>
        </p:nvSpPr>
        <p:spPr>
          <a:xfrm>
            <a:off x="917088" y="2149088"/>
            <a:ext cx="1731900" cy="376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7" name="Google Shape;3377;g2b226b58046_4_0"/>
          <p:cNvSpPr/>
          <p:nvPr/>
        </p:nvSpPr>
        <p:spPr>
          <a:xfrm>
            <a:off x="6298388" y="2126938"/>
            <a:ext cx="1731900" cy="376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8" name="Google Shape;3378;g2b226b58046_4_0"/>
          <p:cNvSpPr/>
          <p:nvPr/>
        </p:nvSpPr>
        <p:spPr>
          <a:xfrm>
            <a:off x="955963" y="2198438"/>
            <a:ext cx="517200" cy="278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9" name="Google Shape;3379;g2b226b58046_4_0"/>
          <p:cNvSpPr/>
          <p:nvPr/>
        </p:nvSpPr>
        <p:spPr>
          <a:xfrm>
            <a:off x="3741713" y="3287400"/>
            <a:ext cx="815100" cy="278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0" name="Google Shape;3380;g2b226b58046_4_0"/>
          <p:cNvSpPr/>
          <p:nvPr/>
        </p:nvSpPr>
        <p:spPr>
          <a:xfrm>
            <a:off x="6334413" y="2176288"/>
            <a:ext cx="913200" cy="278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84"/>
        <p:cNvGrpSpPr/>
        <p:nvPr/>
      </p:nvGrpSpPr>
      <p:grpSpPr>
        <a:xfrm>
          <a:off x="0" y="0"/>
          <a:ext cx="0" cy="0"/>
          <a:chOff x="0" y="0"/>
          <a:chExt cx="0" cy="0"/>
        </a:xfrm>
      </p:grpSpPr>
      <p:sp>
        <p:nvSpPr>
          <p:cNvPr id="3385" name="Google Shape;3385;p8"/>
          <p:cNvSpPr txBox="1">
            <a:spLocks noGrp="1"/>
          </p:cNvSpPr>
          <p:nvPr>
            <p:ph type="subTitle" idx="1"/>
          </p:nvPr>
        </p:nvSpPr>
        <p:spPr>
          <a:xfrm>
            <a:off x="1336866" y="3852125"/>
            <a:ext cx="6584390" cy="659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2400"/>
              <a:buNone/>
            </a:pPr>
            <a:r>
              <a:rPr lang="en" sz="1800"/>
              <a:t>Currently, there are no proven methods of reducing reoffence </a:t>
            </a:r>
            <a:endParaRPr sz="1800"/>
          </a:p>
        </p:txBody>
      </p:sp>
      <p:sp>
        <p:nvSpPr>
          <p:cNvPr id="3386" name="Google Shape;3386;p8"/>
          <p:cNvSpPr txBox="1">
            <a:spLocks noGrp="1"/>
          </p:cNvSpPr>
          <p:nvPr>
            <p:ph type="subTitle" idx="2"/>
          </p:nvPr>
        </p:nvSpPr>
        <p:spPr>
          <a:xfrm>
            <a:off x="1018500" y="3367175"/>
            <a:ext cx="7107000" cy="52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SzPts val="2400"/>
              <a:buNone/>
            </a:pPr>
            <a:r>
              <a:rPr lang="en" sz="2600" b="1"/>
              <a:t>3 out of 5 batterers reoffend within 10 years</a:t>
            </a:r>
            <a:endParaRPr sz="2600" b="1"/>
          </a:p>
        </p:txBody>
      </p:sp>
      <p:grpSp>
        <p:nvGrpSpPr>
          <p:cNvPr id="3387" name="Google Shape;3387;p8"/>
          <p:cNvGrpSpPr/>
          <p:nvPr/>
        </p:nvGrpSpPr>
        <p:grpSpPr>
          <a:xfrm>
            <a:off x="5693618" y="961675"/>
            <a:ext cx="691318" cy="1799918"/>
            <a:chOff x="3343310" y="4475555"/>
            <a:chExt cx="127717" cy="316753"/>
          </a:xfrm>
        </p:grpSpPr>
        <p:sp>
          <p:nvSpPr>
            <p:cNvPr id="3388" name="Google Shape;3388;p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9" name="Google Shape;3389;p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90" name="Google Shape;3390;p8"/>
          <p:cNvGrpSpPr/>
          <p:nvPr/>
        </p:nvGrpSpPr>
        <p:grpSpPr>
          <a:xfrm>
            <a:off x="1291825" y="961675"/>
            <a:ext cx="691318" cy="1799918"/>
            <a:chOff x="3343310" y="4475555"/>
            <a:chExt cx="127717" cy="316753"/>
          </a:xfrm>
        </p:grpSpPr>
        <p:sp>
          <p:nvSpPr>
            <p:cNvPr id="3391" name="Google Shape;3391;p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2" name="Google Shape;3392;p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93" name="Google Shape;3393;p8"/>
          <p:cNvGrpSpPr/>
          <p:nvPr/>
        </p:nvGrpSpPr>
        <p:grpSpPr>
          <a:xfrm>
            <a:off x="2759089" y="961675"/>
            <a:ext cx="691318" cy="1799918"/>
            <a:chOff x="3343310" y="4475555"/>
            <a:chExt cx="127717" cy="316753"/>
          </a:xfrm>
        </p:grpSpPr>
        <p:sp>
          <p:nvSpPr>
            <p:cNvPr id="3394" name="Google Shape;3394;p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5" name="Google Shape;3395;p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96" name="Google Shape;3396;p8"/>
          <p:cNvGrpSpPr/>
          <p:nvPr/>
        </p:nvGrpSpPr>
        <p:grpSpPr>
          <a:xfrm>
            <a:off x="4226352" y="961675"/>
            <a:ext cx="691318" cy="1799918"/>
            <a:chOff x="3343310" y="4475555"/>
            <a:chExt cx="127717" cy="316753"/>
          </a:xfrm>
        </p:grpSpPr>
        <p:sp>
          <p:nvSpPr>
            <p:cNvPr id="3397" name="Google Shape;3397;p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8" name="Google Shape;3398;p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99" name="Google Shape;3399;p8"/>
          <p:cNvGrpSpPr/>
          <p:nvPr/>
        </p:nvGrpSpPr>
        <p:grpSpPr>
          <a:xfrm>
            <a:off x="7160882" y="961675"/>
            <a:ext cx="691318" cy="1799918"/>
            <a:chOff x="3343310" y="4475555"/>
            <a:chExt cx="127717" cy="316753"/>
          </a:xfrm>
        </p:grpSpPr>
        <p:sp>
          <p:nvSpPr>
            <p:cNvPr id="3400" name="Google Shape;3400;p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1" name="Google Shape;3401;p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05"/>
        <p:cNvGrpSpPr/>
        <p:nvPr/>
      </p:nvGrpSpPr>
      <p:grpSpPr>
        <a:xfrm>
          <a:off x="0" y="0"/>
          <a:ext cx="0" cy="0"/>
          <a:chOff x="0" y="0"/>
          <a:chExt cx="0" cy="0"/>
        </a:xfrm>
      </p:grpSpPr>
      <p:sp>
        <p:nvSpPr>
          <p:cNvPr id="3406" name="Google Shape;3406;p9"/>
          <p:cNvSpPr txBox="1">
            <a:spLocks noGrp="1"/>
          </p:cNvSpPr>
          <p:nvPr>
            <p:ph type="title"/>
          </p:nvPr>
        </p:nvSpPr>
        <p:spPr>
          <a:xfrm>
            <a:off x="705524" y="2646738"/>
            <a:ext cx="3552815" cy="91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sz="4600">
                <a:solidFill>
                  <a:schemeClr val="lt2"/>
                </a:solidFill>
              </a:rPr>
              <a:t>Project Goal</a:t>
            </a:r>
            <a:endParaRPr sz="4600">
              <a:solidFill>
                <a:schemeClr val="lt2"/>
              </a:solidFill>
            </a:endParaRPr>
          </a:p>
        </p:txBody>
      </p:sp>
      <p:sp>
        <p:nvSpPr>
          <p:cNvPr id="3407" name="Google Shape;3407;p9"/>
          <p:cNvSpPr txBox="1">
            <a:spLocks noGrp="1"/>
          </p:cNvSpPr>
          <p:nvPr>
            <p:ph type="title" idx="2"/>
          </p:nvPr>
        </p:nvSpPr>
        <p:spPr>
          <a:xfrm>
            <a:off x="705525" y="1730850"/>
            <a:ext cx="1652100" cy="915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a:t>02</a:t>
            </a:r>
            <a:endParaRPr/>
          </a:p>
        </p:txBody>
      </p:sp>
    </p:spTree>
  </p:cSld>
  <p:clrMapOvr>
    <a:masterClrMapping/>
  </p:clrMapOvr>
</p:sld>
</file>

<file path=ppt/theme/theme1.xml><?xml version="1.0" encoding="utf-8"?>
<a:theme xmlns:a="http://schemas.openxmlformats.org/drawingml/2006/main" name="Earth Science Lesson: Satellites by Slidesgo">
  <a:themeElements>
    <a:clrScheme name="Simple Light">
      <a:dk1>
        <a:srgbClr val="F4F9FF"/>
      </a:dk1>
      <a:lt1>
        <a:srgbClr val="2D2D2D"/>
      </a:lt1>
      <a:dk2>
        <a:srgbClr val="428AA8"/>
      </a:dk2>
      <a:lt2>
        <a:srgbClr val="FFC654"/>
      </a:lt2>
      <a:accent1>
        <a:srgbClr val="D8E1EE"/>
      </a:accent1>
      <a:accent2>
        <a:srgbClr val="B2BDCE"/>
      </a:accent2>
      <a:accent3>
        <a:srgbClr val="8795AC"/>
      </a:accent3>
      <a:accent4>
        <a:srgbClr val="5C6B85"/>
      </a:accent4>
      <a:accent5>
        <a:srgbClr val="FFFFFF"/>
      </a:accent5>
      <a:accent6>
        <a:srgbClr val="FFFFFF"/>
      </a:accent6>
      <a:hlink>
        <a:srgbClr val="F4F9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2408</TotalTime>
  <Words>1143</Words>
  <Application>Microsoft Office PowerPoint</Application>
  <PresentationFormat>On-screen Show (16:9)</PresentationFormat>
  <Paragraphs>147</Paragraphs>
  <Slides>27</Slides>
  <Notes>27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Bebas Neue</vt:lpstr>
      <vt:lpstr>Oswald</vt:lpstr>
      <vt:lpstr>PT Sans</vt:lpstr>
      <vt:lpstr>Barlow</vt:lpstr>
      <vt:lpstr>Nunito Light</vt:lpstr>
      <vt:lpstr>Barlow Light</vt:lpstr>
      <vt:lpstr>Oswald Medium</vt:lpstr>
      <vt:lpstr>Barlow Medium</vt:lpstr>
      <vt:lpstr>Arial</vt:lpstr>
      <vt:lpstr>Roboto</vt:lpstr>
      <vt:lpstr>Earth Science Lesson: Satellites by Slidesgo</vt:lpstr>
      <vt:lpstr>THE DAMAGE BEHIND THE BRUISES</vt:lpstr>
      <vt:lpstr>WPI Team Members</vt:lpstr>
      <vt:lpstr>Israeli Team Members</vt:lpstr>
      <vt:lpstr>PowerPoint Presentation</vt:lpstr>
      <vt:lpstr>Global Health: Problem Statement</vt:lpstr>
      <vt:lpstr>45%</vt:lpstr>
      <vt:lpstr>Domestic Violence: A Global Problem</vt:lpstr>
      <vt:lpstr>PowerPoint Presentation</vt:lpstr>
      <vt:lpstr>Project Goal</vt:lpstr>
      <vt:lpstr>How can we confront abusers with the reality of their actions?</vt:lpstr>
      <vt:lpstr>Anthropological studies show demonstrative methods are highly effective in inducing behavioral change</vt:lpstr>
      <vt:lpstr>Create a demonstrative tool to  increase awareness and reduce violence</vt:lpstr>
      <vt:lpstr>Existing Models</vt:lpstr>
      <vt:lpstr>Project Objectives</vt:lpstr>
      <vt:lpstr>PowerPoint Presentation</vt:lpstr>
      <vt:lpstr>PowerPoint Presentation</vt:lpstr>
      <vt:lpstr>Electronics</vt:lpstr>
      <vt:lpstr>Model Version 2</vt:lpstr>
      <vt:lpstr>Sensor Noise Reduction</vt:lpstr>
      <vt:lpstr>Sensor Data Interpretation</vt:lpstr>
      <vt:lpstr>Severity of Impact on Tissue</vt:lpstr>
      <vt:lpstr>PowerPoint Presentation</vt:lpstr>
      <vt:lpstr>Live Demo</vt:lpstr>
      <vt:lpstr>PowerPoint Presentation</vt:lpstr>
      <vt:lpstr>Spreading the Word</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DAMAGE BEHIND THE BRUISES</dc:title>
  <dc:creator>Amitai Erfanian</dc:creator>
  <cp:lastModifiedBy>Isabelle Benson-Clarke</cp:lastModifiedBy>
  <cp:revision>3</cp:revision>
  <dcterms:modified xsi:type="dcterms:W3CDTF">2024-01-26T18:32:21Z</dcterms:modified>
</cp:coreProperties>
</file>